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25199975" cy="32399288"/>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5125">
          <p15:clr>
            <a:srgbClr val="A4A3A4"/>
          </p15:clr>
        </p15:guide>
        <p15:guide id="2" pos="10500">
          <p15:clr>
            <a:srgbClr val="A4A3A4"/>
          </p15:clr>
        </p15:guide>
        <p15:guide id="3" pos="9910">
          <p15:clr>
            <a:srgbClr val="A4A3A4"/>
          </p15:clr>
        </p15:guide>
        <p15:guide id="4" pos="15285">
          <p15:clr>
            <a:srgbClr val="A4A3A4"/>
          </p15:clr>
        </p15:guide>
        <p15:guide id="5" orient="horz" pos="10341">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7" roundtripDataSignature="AMtx7mgVkiwQ6jR/CJ5rOIDPS/rHO/fo3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56"/>
    <p:restoredTop sz="94676"/>
  </p:normalViewPr>
  <p:slideViewPr>
    <p:cSldViewPr snapToGrid="0">
      <p:cViewPr varScale="1">
        <p:scale>
          <a:sx n="18" d="100"/>
          <a:sy n="18" d="100"/>
        </p:scale>
        <p:origin x="2796" y="138"/>
      </p:cViewPr>
      <p:guideLst>
        <p:guide pos="5125"/>
        <p:guide pos="10500"/>
        <p:guide pos="9910"/>
        <p:guide pos="15285"/>
        <p:guide orient="horz" pos="103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notesMaster" Target="notesMasters/notesMaster1.xml"/><Relationship Id="rId7" Type="http://customschemas.google.com/relationships/presentationmetadata" Target="metadata"/><Relationship Id="rId2" Type="http://schemas.openxmlformats.org/officeDocument/2006/relationships/slide" Target="slides/slide1.xml"/><Relationship Id="rId1" Type="http://schemas.openxmlformats.org/officeDocument/2006/relationships/slideMaster" Target="slideMasters/slideMaster1.xml"/><Relationship Id="rId11" Type="http://schemas.openxmlformats.org/officeDocument/2006/relationships/tableStyles" Target="tableStyles.xml"/><Relationship Id="rId10" Type="http://schemas.openxmlformats.org/officeDocument/2006/relationships/theme" Target="theme/theme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82" name="Google Shape;82;p1:notes"/>
          <p:cNvSpPr>
            <a:spLocks noGrp="1" noRot="1" noChangeAspect="1"/>
          </p:cNvSpPr>
          <p:nvPr>
            <p:ph type="sldImg" idx="2"/>
          </p:nvPr>
        </p:nvSpPr>
        <p:spPr>
          <a:xfrm>
            <a:off x="2095500" y="685800"/>
            <a:ext cx="2667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ítulo e conteúdo" type="obj">
  <p:cSld name="OBJECT">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1732499" y="1724969"/>
            <a:ext cx="21734978" cy="62623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3"/>
          <p:cNvSpPr txBox="1">
            <a:spLocks noGrp="1"/>
          </p:cNvSpPr>
          <p:nvPr>
            <p:ph type="body" idx="1"/>
          </p:nvPr>
        </p:nvSpPr>
        <p:spPr>
          <a:xfrm>
            <a:off x="1732499" y="8624810"/>
            <a:ext cx="21734978" cy="2055705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2756"/>
              </a:spcBef>
              <a:spcAft>
                <a:spcPts val="0"/>
              </a:spcAft>
              <a:buClr>
                <a:schemeClr val="dk1"/>
              </a:buClr>
              <a:buSzPts val="1800"/>
              <a:buChar char="•"/>
              <a:defRPr/>
            </a:lvl1pPr>
            <a:lvl2pPr marL="914400" lvl="1" indent="-342900" algn="l">
              <a:lnSpc>
                <a:spcPct val="90000"/>
              </a:lnSpc>
              <a:spcBef>
                <a:spcPts val="1378"/>
              </a:spcBef>
              <a:spcAft>
                <a:spcPts val="0"/>
              </a:spcAft>
              <a:buClr>
                <a:schemeClr val="dk1"/>
              </a:buClr>
              <a:buSzPts val="1800"/>
              <a:buChar char="•"/>
              <a:defRPr/>
            </a:lvl2pPr>
            <a:lvl3pPr marL="1371600" lvl="2" indent="-342900" algn="l">
              <a:lnSpc>
                <a:spcPct val="90000"/>
              </a:lnSpc>
              <a:spcBef>
                <a:spcPts val="1378"/>
              </a:spcBef>
              <a:spcAft>
                <a:spcPts val="0"/>
              </a:spcAft>
              <a:buClr>
                <a:schemeClr val="dk1"/>
              </a:buClr>
              <a:buSzPts val="1800"/>
              <a:buChar char="•"/>
              <a:defRPr/>
            </a:lvl3pPr>
            <a:lvl4pPr marL="1828800" lvl="3" indent="-342900" algn="l">
              <a:lnSpc>
                <a:spcPct val="90000"/>
              </a:lnSpc>
              <a:spcBef>
                <a:spcPts val="1378"/>
              </a:spcBef>
              <a:spcAft>
                <a:spcPts val="0"/>
              </a:spcAft>
              <a:buClr>
                <a:schemeClr val="dk1"/>
              </a:buClr>
              <a:buSzPts val="1800"/>
              <a:buChar char="•"/>
              <a:defRPr/>
            </a:lvl4pPr>
            <a:lvl5pPr marL="2286000" lvl="4" indent="-342900" algn="l">
              <a:lnSpc>
                <a:spcPct val="90000"/>
              </a:lnSpc>
              <a:spcBef>
                <a:spcPts val="1378"/>
              </a:spcBef>
              <a:spcAft>
                <a:spcPts val="0"/>
              </a:spcAft>
              <a:buClr>
                <a:schemeClr val="dk1"/>
              </a:buClr>
              <a:buSzPts val="1800"/>
              <a:buChar char="•"/>
              <a:defRPr/>
            </a:lvl5pPr>
            <a:lvl6pPr marL="2743200" lvl="5" indent="-342900" algn="l">
              <a:lnSpc>
                <a:spcPct val="90000"/>
              </a:lnSpc>
              <a:spcBef>
                <a:spcPts val="1378"/>
              </a:spcBef>
              <a:spcAft>
                <a:spcPts val="0"/>
              </a:spcAft>
              <a:buClr>
                <a:schemeClr val="dk1"/>
              </a:buClr>
              <a:buSzPts val="1800"/>
              <a:buChar char="•"/>
              <a:defRPr/>
            </a:lvl6pPr>
            <a:lvl7pPr marL="3200400" lvl="6" indent="-342900" algn="l">
              <a:lnSpc>
                <a:spcPct val="90000"/>
              </a:lnSpc>
              <a:spcBef>
                <a:spcPts val="1378"/>
              </a:spcBef>
              <a:spcAft>
                <a:spcPts val="0"/>
              </a:spcAft>
              <a:buClr>
                <a:schemeClr val="dk1"/>
              </a:buClr>
              <a:buSzPts val="1800"/>
              <a:buChar char="•"/>
              <a:defRPr/>
            </a:lvl7pPr>
            <a:lvl8pPr marL="3657600" lvl="7" indent="-342900" algn="l">
              <a:lnSpc>
                <a:spcPct val="90000"/>
              </a:lnSpc>
              <a:spcBef>
                <a:spcPts val="1378"/>
              </a:spcBef>
              <a:spcAft>
                <a:spcPts val="0"/>
              </a:spcAft>
              <a:buClr>
                <a:schemeClr val="dk1"/>
              </a:buClr>
              <a:buSzPts val="1800"/>
              <a:buChar char="•"/>
              <a:defRPr/>
            </a:lvl8pPr>
            <a:lvl9pPr marL="4114800" lvl="8" indent="-342900" algn="l">
              <a:lnSpc>
                <a:spcPct val="90000"/>
              </a:lnSpc>
              <a:spcBef>
                <a:spcPts val="1378"/>
              </a:spcBef>
              <a:spcAft>
                <a:spcPts val="0"/>
              </a:spcAft>
              <a:buClr>
                <a:schemeClr val="dk1"/>
              </a:buClr>
              <a:buSzPts val="1800"/>
              <a:buChar char="•"/>
              <a:defRPr/>
            </a:lvl9pPr>
          </a:lstStyle>
          <a:p>
            <a:endParaRPr/>
          </a:p>
        </p:txBody>
      </p:sp>
      <p:sp>
        <p:nvSpPr>
          <p:cNvPr id="14" name="Google Shape;14;p3"/>
          <p:cNvSpPr txBox="1">
            <a:spLocks noGrp="1"/>
          </p:cNvSpPr>
          <p:nvPr>
            <p:ph type="dt" idx="10"/>
          </p:nvPr>
        </p:nvSpPr>
        <p:spPr>
          <a:xfrm>
            <a:off x="1732498" y="30029347"/>
            <a:ext cx="5669994" cy="1724962"/>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
          <p:cNvSpPr txBox="1">
            <a:spLocks noGrp="1"/>
          </p:cNvSpPr>
          <p:nvPr>
            <p:ph type="ftr" idx="11"/>
          </p:nvPr>
        </p:nvSpPr>
        <p:spPr>
          <a:xfrm>
            <a:off x="8347492" y="30029347"/>
            <a:ext cx="8504992" cy="1724962"/>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3"/>
          <p:cNvSpPr txBox="1">
            <a:spLocks noGrp="1"/>
          </p:cNvSpPr>
          <p:nvPr>
            <p:ph type="sldNum" idx="12"/>
          </p:nvPr>
        </p:nvSpPr>
        <p:spPr>
          <a:xfrm>
            <a:off x="17797483" y="30029347"/>
            <a:ext cx="5669994" cy="172496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e texto vertical" type="vertTx">
  <p:cSld name="VERTICAL_TEXT">
    <p:spTree>
      <p:nvGrpSpPr>
        <p:cNvPr id="1" name="Shape 68"/>
        <p:cNvGrpSpPr/>
        <p:nvPr/>
      </p:nvGrpSpPr>
      <p:grpSpPr>
        <a:xfrm>
          <a:off x="0" y="0"/>
          <a:ext cx="0" cy="0"/>
          <a:chOff x="0" y="0"/>
          <a:chExt cx="0" cy="0"/>
        </a:xfrm>
      </p:grpSpPr>
      <p:sp>
        <p:nvSpPr>
          <p:cNvPr id="69" name="Google Shape;69;p12"/>
          <p:cNvSpPr txBox="1">
            <a:spLocks noGrp="1"/>
          </p:cNvSpPr>
          <p:nvPr>
            <p:ph type="title"/>
          </p:nvPr>
        </p:nvSpPr>
        <p:spPr>
          <a:xfrm>
            <a:off x="1732499" y="1724969"/>
            <a:ext cx="21734978" cy="62623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2"/>
          <p:cNvSpPr txBox="1">
            <a:spLocks noGrp="1"/>
          </p:cNvSpPr>
          <p:nvPr>
            <p:ph type="body" idx="1"/>
          </p:nvPr>
        </p:nvSpPr>
        <p:spPr>
          <a:xfrm rot="5400000">
            <a:off x="2321462" y="8035846"/>
            <a:ext cx="20557051" cy="2173497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2756"/>
              </a:spcBef>
              <a:spcAft>
                <a:spcPts val="0"/>
              </a:spcAft>
              <a:buClr>
                <a:schemeClr val="dk1"/>
              </a:buClr>
              <a:buSzPts val="1800"/>
              <a:buChar char="•"/>
              <a:defRPr/>
            </a:lvl1pPr>
            <a:lvl2pPr marL="914400" lvl="1" indent="-342900" algn="l">
              <a:lnSpc>
                <a:spcPct val="90000"/>
              </a:lnSpc>
              <a:spcBef>
                <a:spcPts val="1378"/>
              </a:spcBef>
              <a:spcAft>
                <a:spcPts val="0"/>
              </a:spcAft>
              <a:buClr>
                <a:schemeClr val="dk1"/>
              </a:buClr>
              <a:buSzPts val="1800"/>
              <a:buChar char="•"/>
              <a:defRPr/>
            </a:lvl2pPr>
            <a:lvl3pPr marL="1371600" lvl="2" indent="-342900" algn="l">
              <a:lnSpc>
                <a:spcPct val="90000"/>
              </a:lnSpc>
              <a:spcBef>
                <a:spcPts val="1378"/>
              </a:spcBef>
              <a:spcAft>
                <a:spcPts val="0"/>
              </a:spcAft>
              <a:buClr>
                <a:schemeClr val="dk1"/>
              </a:buClr>
              <a:buSzPts val="1800"/>
              <a:buChar char="•"/>
              <a:defRPr/>
            </a:lvl3pPr>
            <a:lvl4pPr marL="1828800" lvl="3" indent="-342900" algn="l">
              <a:lnSpc>
                <a:spcPct val="90000"/>
              </a:lnSpc>
              <a:spcBef>
                <a:spcPts val="1378"/>
              </a:spcBef>
              <a:spcAft>
                <a:spcPts val="0"/>
              </a:spcAft>
              <a:buClr>
                <a:schemeClr val="dk1"/>
              </a:buClr>
              <a:buSzPts val="1800"/>
              <a:buChar char="•"/>
              <a:defRPr/>
            </a:lvl4pPr>
            <a:lvl5pPr marL="2286000" lvl="4" indent="-342900" algn="l">
              <a:lnSpc>
                <a:spcPct val="90000"/>
              </a:lnSpc>
              <a:spcBef>
                <a:spcPts val="1378"/>
              </a:spcBef>
              <a:spcAft>
                <a:spcPts val="0"/>
              </a:spcAft>
              <a:buClr>
                <a:schemeClr val="dk1"/>
              </a:buClr>
              <a:buSzPts val="1800"/>
              <a:buChar char="•"/>
              <a:defRPr/>
            </a:lvl5pPr>
            <a:lvl6pPr marL="2743200" lvl="5" indent="-342900" algn="l">
              <a:lnSpc>
                <a:spcPct val="90000"/>
              </a:lnSpc>
              <a:spcBef>
                <a:spcPts val="1378"/>
              </a:spcBef>
              <a:spcAft>
                <a:spcPts val="0"/>
              </a:spcAft>
              <a:buClr>
                <a:schemeClr val="dk1"/>
              </a:buClr>
              <a:buSzPts val="1800"/>
              <a:buChar char="•"/>
              <a:defRPr/>
            </a:lvl6pPr>
            <a:lvl7pPr marL="3200400" lvl="6" indent="-342900" algn="l">
              <a:lnSpc>
                <a:spcPct val="90000"/>
              </a:lnSpc>
              <a:spcBef>
                <a:spcPts val="1378"/>
              </a:spcBef>
              <a:spcAft>
                <a:spcPts val="0"/>
              </a:spcAft>
              <a:buClr>
                <a:schemeClr val="dk1"/>
              </a:buClr>
              <a:buSzPts val="1800"/>
              <a:buChar char="•"/>
              <a:defRPr/>
            </a:lvl7pPr>
            <a:lvl8pPr marL="3657600" lvl="7" indent="-342900" algn="l">
              <a:lnSpc>
                <a:spcPct val="90000"/>
              </a:lnSpc>
              <a:spcBef>
                <a:spcPts val="1378"/>
              </a:spcBef>
              <a:spcAft>
                <a:spcPts val="0"/>
              </a:spcAft>
              <a:buClr>
                <a:schemeClr val="dk1"/>
              </a:buClr>
              <a:buSzPts val="1800"/>
              <a:buChar char="•"/>
              <a:defRPr/>
            </a:lvl8pPr>
            <a:lvl9pPr marL="4114800" lvl="8" indent="-342900" algn="l">
              <a:lnSpc>
                <a:spcPct val="90000"/>
              </a:lnSpc>
              <a:spcBef>
                <a:spcPts val="1378"/>
              </a:spcBef>
              <a:spcAft>
                <a:spcPts val="0"/>
              </a:spcAft>
              <a:buClr>
                <a:schemeClr val="dk1"/>
              </a:buClr>
              <a:buSzPts val="1800"/>
              <a:buChar char="•"/>
              <a:defRPr/>
            </a:lvl9pPr>
          </a:lstStyle>
          <a:p>
            <a:endParaRPr/>
          </a:p>
        </p:txBody>
      </p:sp>
      <p:sp>
        <p:nvSpPr>
          <p:cNvPr id="71" name="Google Shape;71;p12"/>
          <p:cNvSpPr txBox="1">
            <a:spLocks noGrp="1"/>
          </p:cNvSpPr>
          <p:nvPr>
            <p:ph type="dt" idx="10"/>
          </p:nvPr>
        </p:nvSpPr>
        <p:spPr>
          <a:xfrm>
            <a:off x="1732498" y="30029347"/>
            <a:ext cx="5669994" cy="1724962"/>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12"/>
          <p:cNvSpPr txBox="1">
            <a:spLocks noGrp="1"/>
          </p:cNvSpPr>
          <p:nvPr>
            <p:ph type="ftr" idx="11"/>
          </p:nvPr>
        </p:nvSpPr>
        <p:spPr>
          <a:xfrm>
            <a:off x="8347492" y="30029347"/>
            <a:ext cx="8504992" cy="1724962"/>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2"/>
          <p:cNvSpPr txBox="1">
            <a:spLocks noGrp="1"/>
          </p:cNvSpPr>
          <p:nvPr>
            <p:ph type="sldNum" idx="12"/>
          </p:nvPr>
        </p:nvSpPr>
        <p:spPr>
          <a:xfrm>
            <a:off x="17797483" y="30029347"/>
            <a:ext cx="5669994" cy="172496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ítulo e texto verticais" type="vertTitleAndTx">
  <p:cSld name="VERTICAL_TITLE_AND_VERTICAL_TEXT">
    <p:spTree>
      <p:nvGrpSpPr>
        <p:cNvPr id="1" name="Shape 74"/>
        <p:cNvGrpSpPr/>
        <p:nvPr/>
      </p:nvGrpSpPr>
      <p:grpSpPr>
        <a:xfrm>
          <a:off x="0" y="0"/>
          <a:ext cx="0" cy="0"/>
          <a:chOff x="0" y="0"/>
          <a:chExt cx="0" cy="0"/>
        </a:xfrm>
      </p:grpSpPr>
      <p:sp>
        <p:nvSpPr>
          <p:cNvPr id="75" name="Google Shape;75;p13"/>
          <p:cNvSpPr txBox="1">
            <a:spLocks noGrp="1"/>
          </p:cNvSpPr>
          <p:nvPr>
            <p:ph type="title"/>
          </p:nvPr>
        </p:nvSpPr>
        <p:spPr>
          <a:xfrm rot="5400000">
            <a:off x="7022156" y="12736539"/>
            <a:ext cx="27456900" cy="54337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3"/>
          <p:cNvSpPr txBox="1">
            <a:spLocks noGrp="1"/>
          </p:cNvSpPr>
          <p:nvPr>
            <p:ph type="body" idx="1"/>
          </p:nvPr>
        </p:nvSpPr>
        <p:spPr>
          <a:xfrm rot="5400000">
            <a:off x="-4002833" y="7460294"/>
            <a:ext cx="27456900" cy="1598623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2756"/>
              </a:spcBef>
              <a:spcAft>
                <a:spcPts val="0"/>
              </a:spcAft>
              <a:buClr>
                <a:schemeClr val="dk1"/>
              </a:buClr>
              <a:buSzPts val="1800"/>
              <a:buChar char="•"/>
              <a:defRPr/>
            </a:lvl1pPr>
            <a:lvl2pPr marL="914400" lvl="1" indent="-342900" algn="l">
              <a:lnSpc>
                <a:spcPct val="90000"/>
              </a:lnSpc>
              <a:spcBef>
                <a:spcPts val="1378"/>
              </a:spcBef>
              <a:spcAft>
                <a:spcPts val="0"/>
              </a:spcAft>
              <a:buClr>
                <a:schemeClr val="dk1"/>
              </a:buClr>
              <a:buSzPts val="1800"/>
              <a:buChar char="•"/>
              <a:defRPr/>
            </a:lvl2pPr>
            <a:lvl3pPr marL="1371600" lvl="2" indent="-342900" algn="l">
              <a:lnSpc>
                <a:spcPct val="90000"/>
              </a:lnSpc>
              <a:spcBef>
                <a:spcPts val="1378"/>
              </a:spcBef>
              <a:spcAft>
                <a:spcPts val="0"/>
              </a:spcAft>
              <a:buClr>
                <a:schemeClr val="dk1"/>
              </a:buClr>
              <a:buSzPts val="1800"/>
              <a:buChar char="•"/>
              <a:defRPr/>
            </a:lvl3pPr>
            <a:lvl4pPr marL="1828800" lvl="3" indent="-342900" algn="l">
              <a:lnSpc>
                <a:spcPct val="90000"/>
              </a:lnSpc>
              <a:spcBef>
                <a:spcPts val="1378"/>
              </a:spcBef>
              <a:spcAft>
                <a:spcPts val="0"/>
              </a:spcAft>
              <a:buClr>
                <a:schemeClr val="dk1"/>
              </a:buClr>
              <a:buSzPts val="1800"/>
              <a:buChar char="•"/>
              <a:defRPr/>
            </a:lvl4pPr>
            <a:lvl5pPr marL="2286000" lvl="4" indent="-342900" algn="l">
              <a:lnSpc>
                <a:spcPct val="90000"/>
              </a:lnSpc>
              <a:spcBef>
                <a:spcPts val="1378"/>
              </a:spcBef>
              <a:spcAft>
                <a:spcPts val="0"/>
              </a:spcAft>
              <a:buClr>
                <a:schemeClr val="dk1"/>
              </a:buClr>
              <a:buSzPts val="1800"/>
              <a:buChar char="•"/>
              <a:defRPr/>
            </a:lvl5pPr>
            <a:lvl6pPr marL="2743200" lvl="5" indent="-342900" algn="l">
              <a:lnSpc>
                <a:spcPct val="90000"/>
              </a:lnSpc>
              <a:spcBef>
                <a:spcPts val="1378"/>
              </a:spcBef>
              <a:spcAft>
                <a:spcPts val="0"/>
              </a:spcAft>
              <a:buClr>
                <a:schemeClr val="dk1"/>
              </a:buClr>
              <a:buSzPts val="1800"/>
              <a:buChar char="•"/>
              <a:defRPr/>
            </a:lvl6pPr>
            <a:lvl7pPr marL="3200400" lvl="6" indent="-342900" algn="l">
              <a:lnSpc>
                <a:spcPct val="90000"/>
              </a:lnSpc>
              <a:spcBef>
                <a:spcPts val="1378"/>
              </a:spcBef>
              <a:spcAft>
                <a:spcPts val="0"/>
              </a:spcAft>
              <a:buClr>
                <a:schemeClr val="dk1"/>
              </a:buClr>
              <a:buSzPts val="1800"/>
              <a:buChar char="•"/>
              <a:defRPr/>
            </a:lvl7pPr>
            <a:lvl8pPr marL="3657600" lvl="7" indent="-342900" algn="l">
              <a:lnSpc>
                <a:spcPct val="90000"/>
              </a:lnSpc>
              <a:spcBef>
                <a:spcPts val="1378"/>
              </a:spcBef>
              <a:spcAft>
                <a:spcPts val="0"/>
              </a:spcAft>
              <a:buClr>
                <a:schemeClr val="dk1"/>
              </a:buClr>
              <a:buSzPts val="1800"/>
              <a:buChar char="•"/>
              <a:defRPr/>
            </a:lvl8pPr>
            <a:lvl9pPr marL="4114800" lvl="8" indent="-342900" algn="l">
              <a:lnSpc>
                <a:spcPct val="90000"/>
              </a:lnSpc>
              <a:spcBef>
                <a:spcPts val="1378"/>
              </a:spcBef>
              <a:spcAft>
                <a:spcPts val="0"/>
              </a:spcAft>
              <a:buClr>
                <a:schemeClr val="dk1"/>
              </a:buClr>
              <a:buSzPts val="1800"/>
              <a:buChar char="•"/>
              <a:defRPr/>
            </a:lvl9pPr>
          </a:lstStyle>
          <a:p>
            <a:endParaRPr/>
          </a:p>
        </p:txBody>
      </p:sp>
      <p:sp>
        <p:nvSpPr>
          <p:cNvPr id="77" name="Google Shape;77;p13"/>
          <p:cNvSpPr txBox="1">
            <a:spLocks noGrp="1"/>
          </p:cNvSpPr>
          <p:nvPr>
            <p:ph type="dt" idx="10"/>
          </p:nvPr>
        </p:nvSpPr>
        <p:spPr>
          <a:xfrm>
            <a:off x="1732498" y="30029347"/>
            <a:ext cx="5669994" cy="1724962"/>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13"/>
          <p:cNvSpPr txBox="1">
            <a:spLocks noGrp="1"/>
          </p:cNvSpPr>
          <p:nvPr>
            <p:ph type="ftr" idx="11"/>
          </p:nvPr>
        </p:nvSpPr>
        <p:spPr>
          <a:xfrm>
            <a:off x="8347492" y="30029347"/>
            <a:ext cx="8504992" cy="1724962"/>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13"/>
          <p:cNvSpPr txBox="1">
            <a:spLocks noGrp="1"/>
          </p:cNvSpPr>
          <p:nvPr>
            <p:ph type="sldNum" idx="12"/>
          </p:nvPr>
        </p:nvSpPr>
        <p:spPr>
          <a:xfrm>
            <a:off x="17797483" y="30029347"/>
            <a:ext cx="5669994" cy="172496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de título" type="title">
  <p:cSld name="TITLE">
    <p:spTree>
      <p:nvGrpSpPr>
        <p:cNvPr id="1" name="Shape 17"/>
        <p:cNvGrpSpPr/>
        <p:nvPr/>
      </p:nvGrpSpPr>
      <p:grpSpPr>
        <a:xfrm>
          <a:off x="0" y="0"/>
          <a:ext cx="0" cy="0"/>
          <a:chOff x="0" y="0"/>
          <a:chExt cx="0" cy="0"/>
        </a:xfrm>
      </p:grpSpPr>
      <p:sp>
        <p:nvSpPr>
          <p:cNvPr id="18" name="Google Shape;18;p4"/>
          <p:cNvSpPr txBox="1">
            <a:spLocks noGrp="1"/>
          </p:cNvSpPr>
          <p:nvPr>
            <p:ph type="ctrTitle"/>
          </p:nvPr>
        </p:nvSpPr>
        <p:spPr>
          <a:xfrm>
            <a:off x="1889998" y="5302386"/>
            <a:ext cx="21419980" cy="11279752"/>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16535"/>
              <a:buFont typeface="Calibri"/>
              <a:buNone/>
              <a:defRPr sz="16535"/>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4"/>
          <p:cNvSpPr txBox="1">
            <a:spLocks noGrp="1"/>
          </p:cNvSpPr>
          <p:nvPr>
            <p:ph type="subTitle" idx="1"/>
          </p:nvPr>
        </p:nvSpPr>
        <p:spPr>
          <a:xfrm>
            <a:off x="3149997" y="17017128"/>
            <a:ext cx="18899981" cy="7822326"/>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2756"/>
              </a:spcBef>
              <a:spcAft>
                <a:spcPts val="0"/>
              </a:spcAft>
              <a:buClr>
                <a:schemeClr val="dk1"/>
              </a:buClr>
              <a:buSzPts val="6614"/>
              <a:buNone/>
              <a:defRPr sz="6614"/>
            </a:lvl1pPr>
            <a:lvl2pPr lvl="1" algn="ctr">
              <a:lnSpc>
                <a:spcPct val="90000"/>
              </a:lnSpc>
              <a:spcBef>
                <a:spcPts val="1378"/>
              </a:spcBef>
              <a:spcAft>
                <a:spcPts val="0"/>
              </a:spcAft>
              <a:buClr>
                <a:schemeClr val="dk1"/>
              </a:buClr>
              <a:buSzPts val="5512"/>
              <a:buNone/>
              <a:defRPr sz="5512"/>
            </a:lvl2pPr>
            <a:lvl3pPr lvl="2" algn="ctr">
              <a:lnSpc>
                <a:spcPct val="90000"/>
              </a:lnSpc>
              <a:spcBef>
                <a:spcPts val="1378"/>
              </a:spcBef>
              <a:spcAft>
                <a:spcPts val="0"/>
              </a:spcAft>
              <a:buClr>
                <a:schemeClr val="dk1"/>
              </a:buClr>
              <a:buSzPts val="4961"/>
              <a:buNone/>
              <a:defRPr sz="4961"/>
            </a:lvl3pPr>
            <a:lvl4pPr lvl="3" algn="ctr">
              <a:lnSpc>
                <a:spcPct val="90000"/>
              </a:lnSpc>
              <a:spcBef>
                <a:spcPts val="1378"/>
              </a:spcBef>
              <a:spcAft>
                <a:spcPts val="0"/>
              </a:spcAft>
              <a:buClr>
                <a:schemeClr val="dk1"/>
              </a:buClr>
              <a:buSzPts val="4409"/>
              <a:buNone/>
              <a:defRPr sz="4409"/>
            </a:lvl4pPr>
            <a:lvl5pPr lvl="4" algn="ctr">
              <a:lnSpc>
                <a:spcPct val="90000"/>
              </a:lnSpc>
              <a:spcBef>
                <a:spcPts val="1378"/>
              </a:spcBef>
              <a:spcAft>
                <a:spcPts val="0"/>
              </a:spcAft>
              <a:buClr>
                <a:schemeClr val="dk1"/>
              </a:buClr>
              <a:buSzPts val="4409"/>
              <a:buNone/>
              <a:defRPr sz="4409"/>
            </a:lvl5pPr>
            <a:lvl6pPr lvl="5" algn="ctr">
              <a:lnSpc>
                <a:spcPct val="90000"/>
              </a:lnSpc>
              <a:spcBef>
                <a:spcPts val="1378"/>
              </a:spcBef>
              <a:spcAft>
                <a:spcPts val="0"/>
              </a:spcAft>
              <a:buClr>
                <a:schemeClr val="dk1"/>
              </a:buClr>
              <a:buSzPts val="4409"/>
              <a:buNone/>
              <a:defRPr sz="4409"/>
            </a:lvl6pPr>
            <a:lvl7pPr lvl="6" algn="ctr">
              <a:lnSpc>
                <a:spcPct val="90000"/>
              </a:lnSpc>
              <a:spcBef>
                <a:spcPts val="1378"/>
              </a:spcBef>
              <a:spcAft>
                <a:spcPts val="0"/>
              </a:spcAft>
              <a:buClr>
                <a:schemeClr val="dk1"/>
              </a:buClr>
              <a:buSzPts val="4409"/>
              <a:buNone/>
              <a:defRPr sz="4409"/>
            </a:lvl7pPr>
            <a:lvl8pPr lvl="7" algn="ctr">
              <a:lnSpc>
                <a:spcPct val="90000"/>
              </a:lnSpc>
              <a:spcBef>
                <a:spcPts val="1378"/>
              </a:spcBef>
              <a:spcAft>
                <a:spcPts val="0"/>
              </a:spcAft>
              <a:buClr>
                <a:schemeClr val="dk1"/>
              </a:buClr>
              <a:buSzPts val="4409"/>
              <a:buNone/>
              <a:defRPr sz="4409"/>
            </a:lvl8pPr>
            <a:lvl9pPr lvl="8" algn="ctr">
              <a:lnSpc>
                <a:spcPct val="90000"/>
              </a:lnSpc>
              <a:spcBef>
                <a:spcPts val="1378"/>
              </a:spcBef>
              <a:spcAft>
                <a:spcPts val="0"/>
              </a:spcAft>
              <a:buClr>
                <a:schemeClr val="dk1"/>
              </a:buClr>
              <a:buSzPts val="4409"/>
              <a:buNone/>
              <a:defRPr sz="4409"/>
            </a:lvl9pPr>
          </a:lstStyle>
          <a:p>
            <a:endParaRPr/>
          </a:p>
        </p:txBody>
      </p:sp>
      <p:sp>
        <p:nvSpPr>
          <p:cNvPr id="20" name="Google Shape;20;p4"/>
          <p:cNvSpPr txBox="1">
            <a:spLocks noGrp="1"/>
          </p:cNvSpPr>
          <p:nvPr>
            <p:ph type="dt" idx="10"/>
          </p:nvPr>
        </p:nvSpPr>
        <p:spPr>
          <a:xfrm>
            <a:off x="1732498" y="30029347"/>
            <a:ext cx="5669994" cy="1724962"/>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4"/>
          <p:cNvSpPr txBox="1">
            <a:spLocks noGrp="1"/>
          </p:cNvSpPr>
          <p:nvPr>
            <p:ph type="ftr" idx="11"/>
          </p:nvPr>
        </p:nvSpPr>
        <p:spPr>
          <a:xfrm>
            <a:off x="8347492" y="30029347"/>
            <a:ext cx="8504992" cy="1724962"/>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4"/>
          <p:cNvSpPr txBox="1">
            <a:spLocks noGrp="1"/>
          </p:cNvSpPr>
          <p:nvPr>
            <p:ph type="sldNum" idx="12"/>
          </p:nvPr>
        </p:nvSpPr>
        <p:spPr>
          <a:xfrm>
            <a:off x="17797483" y="30029347"/>
            <a:ext cx="5669994" cy="172496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abeçalho da Seção" type="secHead">
  <p:cSld name="SECTION_HEADER">
    <p:spTree>
      <p:nvGrpSpPr>
        <p:cNvPr id="1" name="Shape 23"/>
        <p:cNvGrpSpPr/>
        <p:nvPr/>
      </p:nvGrpSpPr>
      <p:grpSpPr>
        <a:xfrm>
          <a:off x="0" y="0"/>
          <a:ext cx="0" cy="0"/>
          <a:chOff x="0" y="0"/>
          <a:chExt cx="0" cy="0"/>
        </a:xfrm>
      </p:grpSpPr>
      <p:sp>
        <p:nvSpPr>
          <p:cNvPr id="24" name="Google Shape;24;p5"/>
          <p:cNvSpPr txBox="1">
            <a:spLocks noGrp="1"/>
          </p:cNvSpPr>
          <p:nvPr>
            <p:ph type="title"/>
          </p:nvPr>
        </p:nvSpPr>
        <p:spPr>
          <a:xfrm>
            <a:off x="1719375" y="8077332"/>
            <a:ext cx="21734978" cy="13477201"/>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16535"/>
              <a:buFont typeface="Calibri"/>
              <a:buNone/>
              <a:defRPr sz="16535"/>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5"/>
          <p:cNvSpPr txBox="1">
            <a:spLocks noGrp="1"/>
          </p:cNvSpPr>
          <p:nvPr>
            <p:ph type="body" idx="1"/>
          </p:nvPr>
        </p:nvSpPr>
        <p:spPr>
          <a:xfrm>
            <a:off x="1719375" y="21682033"/>
            <a:ext cx="21734978" cy="708734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2756"/>
              </a:spcBef>
              <a:spcAft>
                <a:spcPts val="0"/>
              </a:spcAft>
              <a:buClr>
                <a:schemeClr val="dk1"/>
              </a:buClr>
              <a:buSzPts val="6614"/>
              <a:buNone/>
              <a:defRPr sz="6614">
                <a:solidFill>
                  <a:schemeClr val="dk1"/>
                </a:solidFill>
              </a:defRPr>
            </a:lvl1pPr>
            <a:lvl2pPr marL="914400" lvl="1" indent="-228600" algn="l">
              <a:lnSpc>
                <a:spcPct val="90000"/>
              </a:lnSpc>
              <a:spcBef>
                <a:spcPts val="1378"/>
              </a:spcBef>
              <a:spcAft>
                <a:spcPts val="0"/>
              </a:spcAft>
              <a:buClr>
                <a:srgbClr val="888888"/>
              </a:buClr>
              <a:buSzPts val="5512"/>
              <a:buNone/>
              <a:defRPr sz="5512">
                <a:solidFill>
                  <a:srgbClr val="888888"/>
                </a:solidFill>
              </a:defRPr>
            </a:lvl2pPr>
            <a:lvl3pPr marL="1371600" lvl="2" indent="-228600" algn="l">
              <a:lnSpc>
                <a:spcPct val="90000"/>
              </a:lnSpc>
              <a:spcBef>
                <a:spcPts val="1378"/>
              </a:spcBef>
              <a:spcAft>
                <a:spcPts val="0"/>
              </a:spcAft>
              <a:buClr>
                <a:srgbClr val="888888"/>
              </a:buClr>
              <a:buSzPts val="4961"/>
              <a:buNone/>
              <a:defRPr sz="4961">
                <a:solidFill>
                  <a:srgbClr val="888888"/>
                </a:solidFill>
              </a:defRPr>
            </a:lvl3pPr>
            <a:lvl4pPr marL="1828800" lvl="3" indent="-228600" algn="l">
              <a:lnSpc>
                <a:spcPct val="90000"/>
              </a:lnSpc>
              <a:spcBef>
                <a:spcPts val="1378"/>
              </a:spcBef>
              <a:spcAft>
                <a:spcPts val="0"/>
              </a:spcAft>
              <a:buClr>
                <a:srgbClr val="888888"/>
              </a:buClr>
              <a:buSzPts val="4409"/>
              <a:buNone/>
              <a:defRPr sz="4409">
                <a:solidFill>
                  <a:srgbClr val="888888"/>
                </a:solidFill>
              </a:defRPr>
            </a:lvl4pPr>
            <a:lvl5pPr marL="2286000" lvl="4" indent="-228600" algn="l">
              <a:lnSpc>
                <a:spcPct val="90000"/>
              </a:lnSpc>
              <a:spcBef>
                <a:spcPts val="1378"/>
              </a:spcBef>
              <a:spcAft>
                <a:spcPts val="0"/>
              </a:spcAft>
              <a:buClr>
                <a:srgbClr val="888888"/>
              </a:buClr>
              <a:buSzPts val="4409"/>
              <a:buNone/>
              <a:defRPr sz="4409">
                <a:solidFill>
                  <a:srgbClr val="888888"/>
                </a:solidFill>
              </a:defRPr>
            </a:lvl5pPr>
            <a:lvl6pPr marL="2743200" lvl="5" indent="-228600" algn="l">
              <a:lnSpc>
                <a:spcPct val="90000"/>
              </a:lnSpc>
              <a:spcBef>
                <a:spcPts val="1378"/>
              </a:spcBef>
              <a:spcAft>
                <a:spcPts val="0"/>
              </a:spcAft>
              <a:buClr>
                <a:srgbClr val="888888"/>
              </a:buClr>
              <a:buSzPts val="4409"/>
              <a:buNone/>
              <a:defRPr sz="4409">
                <a:solidFill>
                  <a:srgbClr val="888888"/>
                </a:solidFill>
              </a:defRPr>
            </a:lvl6pPr>
            <a:lvl7pPr marL="3200400" lvl="6" indent="-228600" algn="l">
              <a:lnSpc>
                <a:spcPct val="90000"/>
              </a:lnSpc>
              <a:spcBef>
                <a:spcPts val="1378"/>
              </a:spcBef>
              <a:spcAft>
                <a:spcPts val="0"/>
              </a:spcAft>
              <a:buClr>
                <a:srgbClr val="888888"/>
              </a:buClr>
              <a:buSzPts val="4409"/>
              <a:buNone/>
              <a:defRPr sz="4409">
                <a:solidFill>
                  <a:srgbClr val="888888"/>
                </a:solidFill>
              </a:defRPr>
            </a:lvl7pPr>
            <a:lvl8pPr marL="3657600" lvl="7" indent="-228600" algn="l">
              <a:lnSpc>
                <a:spcPct val="90000"/>
              </a:lnSpc>
              <a:spcBef>
                <a:spcPts val="1378"/>
              </a:spcBef>
              <a:spcAft>
                <a:spcPts val="0"/>
              </a:spcAft>
              <a:buClr>
                <a:srgbClr val="888888"/>
              </a:buClr>
              <a:buSzPts val="4409"/>
              <a:buNone/>
              <a:defRPr sz="4409">
                <a:solidFill>
                  <a:srgbClr val="888888"/>
                </a:solidFill>
              </a:defRPr>
            </a:lvl8pPr>
            <a:lvl9pPr marL="4114800" lvl="8" indent="-228600" algn="l">
              <a:lnSpc>
                <a:spcPct val="90000"/>
              </a:lnSpc>
              <a:spcBef>
                <a:spcPts val="1378"/>
              </a:spcBef>
              <a:spcAft>
                <a:spcPts val="0"/>
              </a:spcAft>
              <a:buClr>
                <a:srgbClr val="888888"/>
              </a:buClr>
              <a:buSzPts val="4409"/>
              <a:buNone/>
              <a:defRPr sz="4409">
                <a:solidFill>
                  <a:srgbClr val="888888"/>
                </a:solidFill>
              </a:defRPr>
            </a:lvl9pPr>
          </a:lstStyle>
          <a:p>
            <a:endParaRPr/>
          </a:p>
        </p:txBody>
      </p:sp>
      <p:sp>
        <p:nvSpPr>
          <p:cNvPr id="26" name="Google Shape;26;p5"/>
          <p:cNvSpPr txBox="1">
            <a:spLocks noGrp="1"/>
          </p:cNvSpPr>
          <p:nvPr>
            <p:ph type="dt" idx="10"/>
          </p:nvPr>
        </p:nvSpPr>
        <p:spPr>
          <a:xfrm>
            <a:off x="1732498" y="30029347"/>
            <a:ext cx="5669994" cy="1724962"/>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5"/>
          <p:cNvSpPr txBox="1">
            <a:spLocks noGrp="1"/>
          </p:cNvSpPr>
          <p:nvPr>
            <p:ph type="ftr" idx="11"/>
          </p:nvPr>
        </p:nvSpPr>
        <p:spPr>
          <a:xfrm>
            <a:off x="8347492" y="30029347"/>
            <a:ext cx="8504992" cy="1724962"/>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5"/>
          <p:cNvSpPr txBox="1">
            <a:spLocks noGrp="1"/>
          </p:cNvSpPr>
          <p:nvPr>
            <p:ph type="sldNum" idx="12"/>
          </p:nvPr>
        </p:nvSpPr>
        <p:spPr>
          <a:xfrm>
            <a:off x="17797483" y="30029347"/>
            <a:ext cx="5669994" cy="172496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uas Partes de Conteúdo" type="twoObj">
  <p:cSld name="TWO_OBJECTS">
    <p:spTree>
      <p:nvGrpSpPr>
        <p:cNvPr id="1" name="Shape 29"/>
        <p:cNvGrpSpPr/>
        <p:nvPr/>
      </p:nvGrpSpPr>
      <p:grpSpPr>
        <a:xfrm>
          <a:off x="0" y="0"/>
          <a:ext cx="0" cy="0"/>
          <a:chOff x="0" y="0"/>
          <a:chExt cx="0" cy="0"/>
        </a:xfrm>
      </p:grpSpPr>
      <p:sp>
        <p:nvSpPr>
          <p:cNvPr id="30" name="Google Shape;30;p6"/>
          <p:cNvSpPr txBox="1">
            <a:spLocks noGrp="1"/>
          </p:cNvSpPr>
          <p:nvPr>
            <p:ph type="title"/>
          </p:nvPr>
        </p:nvSpPr>
        <p:spPr>
          <a:xfrm>
            <a:off x="1732499" y="1724969"/>
            <a:ext cx="21734978" cy="62623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6"/>
          <p:cNvSpPr txBox="1">
            <a:spLocks noGrp="1"/>
          </p:cNvSpPr>
          <p:nvPr>
            <p:ph type="body" idx="1"/>
          </p:nvPr>
        </p:nvSpPr>
        <p:spPr>
          <a:xfrm>
            <a:off x="1732498" y="8624810"/>
            <a:ext cx="10709989" cy="2055705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2756"/>
              </a:spcBef>
              <a:spcAft>
                <a:spcPts val="0"/>
              </a:spcAft>
              <a:buClr>
                <a:schemeClr val="dk1"/>
              </a:buClr>
              <a:buSzPts val="1800"/>
              <a:buChar char="•"/>
              <a:defRPr/>
            </a:lvl1pPr>
            <a:lvl2pPr marL="914400" lvl="1" indent="-342900" algn="l">
              <a:lnSpc>
                <a:spcPct val="90000"/>
              </a:lnSpc>
              <a:spcBef>
                <a:spcPts val="1378"/>
              </a:spcBef>
              <a:spcAft>
                <a:spcPts val="0"/>
              </a:spcAft>
              <a:buClr>
                <a:schemeClr val="dk1"/>
              </a:buClr>
              <a:buSzPts val="1800"/>
              <a:buChar char="•"/>
              <a:defRPr/>
            </a:lvl2pPr>
            <a:lvl3pPr marL="1371600" lvl="2" indent="-342900" algn="l">
              <a:lnSpc>
                <a:spcPct val="90000"/>
              </a:lnSpc>
              <a:spcBef>
                <a:spcPts val="1378"/>
              </a:spcBef>
              <a:spcAft>
                <a:spcPts val="0"/>
              </a:spcAft>
              <a:buClr>
                <a:schemeClr val="dk1"/>
              </a:buClr>
              <a:buSzPts val="1800"/>
              <a:buChar char="•"/>
              <a:defRPr/>
            </a:lvl3pPr>
            <a:lvl4pPr marL="1828800" lvl="3" indent="-342900" algn="l">
              <a:lnSpc>
                <a:spcPct val="90000"/>
              </a:lnSpc>
              <a:spcBef>
                <a:spcPts val="1378"/>
              </a:spcBef>
              <a:spcAft>
                <a:spcPts val="0"/>
              </a:spcAft>
              <a:buClr>
                <a:schemeClr val="dk1"/>
              </a:buClr>
              <a:buSzPts val="1800"/>
              <a:buChar char="•"/>
              <a:defRPr/>
            </a:lvl4pPr>
            <a:lvl5pPr marL="2286000" lvl="4" indent="-342900" algn="l">
              <a:lnSpc>
                <a:spcPct val="90000"/>
              </a:lnSpc>
              <a:spcBef>
                <a:spcPts val="1378"/>
              </a:spcBef>
              <a:spcAft>
                <a:spcPts val="0"/>
              </a:spcAft>
              <a:buClr>
                <a:schemeClr val="dk1"/>
              </a:buClr>
              <a:buSzPts val="1800"/>
              <a:buChar char="•"/>
              <a:defRPr/>
            </a:lvl5pPr>
            <a:lvl6pPr marL="2743200" lvl="5" indent="-342900" algn="l">
              <a:lnSpc>
                <a:spcPct val="90000"/>
              </a:lnSpc>
              <a:spcBef>
                <a:spcPts val="1378"/>
              </a:spcBef>
              <a:spcAft>
                <a:spcPts val="0"/>
              </a:spcAft>
              <a:buClr>
                <a:schemeClr val="dk1"/>
              </a:buClr>
              <a:buSzPts val="1800"/>
              <a:buChar char="•"/>
              <a:defRPr/>
            </a:lvl6pPr>
            <a:lvl7pPr marL="3200400" lvl="6" indent="-342900" algn="l">
              <a:lnSpc>
                <a:spcPct val="90000"/>
              </a:lnSpc>
              <a:spcBef>
                <a:spcPts val="1378"/>
              </a:spcBef>
              <a:spcAft>
                <a:spcPts val="0"/>
              </a:spcAft>
              <a:buClr>
                <a:schemeClr val="dk1"/>
              </a:buClr>
              <a:buSzPts val="1800"/>
              <a:buChar char="•"/>
              <a:defRPr/>
            </a:lvl7pPr>
            <a:lvl8pPr marL="3657600" lvl="7" indent="-342900" algn="l">
              <a:lnSpc>
                <a:spcPct val="90000"/>
              </a:lnSpc>
              <a:spcBef>
                <a:spcPts val="1378"/>
              </a:spcBef>
              <a:spcAft>
                <a:spcPts val="0"/>
              </a:spcAft>
              <a:buClr>
                <a:schemeClr val="dk1"/>
              </a:buClr>
              <a:buSzPts val="1800"/>
              <a:buChar char="•"/>
              <a:defRPr/>
            </a:lvl8pPr>
            <a:lvl9pPr marL="4114800" lvl="8" indent="-342900" algn="l">
              <a:lnSpc>
                <a:spcPct val="90000"/>
              </a:lnSpc>
              <a:spcBef>
                <a:spcPts val="1378"/>
              </a:spcBef>
              <a:spcAft>
                <a:spcPts val="0"/>
              </a:spcAft>
              <a:buClr>
                <a:schemeClr val="dk1"/>
              </a:buClr>
              <a:buSzPts val="1800"/>
              <a:buChar char="•"/>
              <a:defRPr/>
            </a:lvl9pPr>
          </a:lstStyle>
          <a:p>
            <a:endParaRPr/>
          </a:p>
        </p:txBody>
      </p:sp>
      <p:sp>
        <p:nvSpPr>
          <p:cNvPr id="32" name="Google Shape;32;p6"/>
          <p:cNvSpPr txBox="1">
            <a:spLocks noGrp="1"/>
          </p:cNvSpPr>
          <p:nvPr>
            <p:ph type="body" idx="2"/>
          </p:nvPr>
        </p:nvSpPr>
        <p:spPr>
          <a:xfrm>
            <a:off x="12757488" y="8624810"/>
            <a:ext cx="10709989" cy="2055705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2756"/>
              </a:spcBef>
              <a:spcAft>
                <a:spcPts val="0"/>
              </a:spcAft>
              <a:buClr>
                <a:schemeClr val="dk1"/>
              </a:buClr>
              <a:buSzPts val="1800"/>
              <a:buChar char="•"/>
              <a:defRPr/>
            </a:lvl1pPr>
            <a:lvl2pPr marL="914400" lvl="1" indent="-342900" algn="l">
              <a:lnSpc>
                <a:spcPct val="90000"/>
              </a:lnSpc>
              <a:spcBef>
                <a:spcPts val="1378"/>
              </a:spcBef>
              <a:spcAft>
                <a:spcPts val="0"/>
              </a:spcAft>
              <a:buClr>
                <a:schemeClr val="dk1"/>
              </a:buClr>
              <a:buSzPts val="1800"/>
              <a:buChar char="•"/>
              <a:defRPr/>
            </a:lvl2pPr>
            <a:lvl3pPr marL="1371600" lvl="2" indent="-342900" algn="l">
              <a:lnSpc>
                <a:spcPct val="90000"/>
              </a:lnSpc>
              <a:spcBef>
                <a:spcPts val="1378"/>
              </a:spcBef>
              <a:spcAft>
                <a:spcPts val="0"/>
              </a:spcAft>
              <a:buClr>
                <a:schemeClr val="dk1"/>
              </a:buClr>
              <a:buSzPts val="1800"/>
              <a:buChar char="•"/>
              <a:defRPr/>
            </a:lvl3pPr>
            <a:lvl4pPr marL="1828800" lvl="3" indent="-342900" algn="l">
              <a:lnSpc>
                <a:spcPct val="90000"/>
              </a:lnSpc>
              <a:spcBef>
                <a:spcPts val="1378"/>
              </a:spcBef>
              <a:spcAft>
                <a:spcPts val="0"/>
              </a:spcAft>
              <a:buClr>
                <a:schemeClr val="dk1"/>
              </a:buClr>
              <a:buSzPts val="1800"/>
              <a:buChar char="•"/>
              <a:defRPr/>
            </a:lvl4pPr>
            <a:lvl5pPr marL="2286000" lvl="4" indent="-342900" algn="l">
              <a:lnSpc>
                <a:spcPct val="90000"/>
              </a:lnSpc>
              <a:spcBef>
                <a:spcPts val="1378"/>
              </a:spcBef>
              <a:spcAft>
                <a:spcPts val="0"/>
              </a:spcAft>
              <a:buClr>
                <a:schemeClr val="dk1"/>
              </a:buClr>
              <a:buSzPts val="1800"/>
              <a:buChar char="•"/>
              <a:defRPr/>
            </a:lvl5pPr>
            <a:lvl6pPr marL="2743200" lvl="5" indent="-342900" algn="l">
              <a:lnSpc>
                <a:spcPct val="90000"/>
              </a:lnSpc>
              <a:spcBef>
                <a:spcPts val="1378"/>
              </a:spcBef>
              <a:spcAft>
                <a:spcPts val="0"/>
              </a:spcAft>
              <a:buClr>
                <a:schemeClr val="dk1"/>
              </a:buClr>
              <a:buSzPts val="1800"/>
              <a:buChar char="•"/>
              <a:defRPr/>
            </a:lvl6pPr>
            <a:lvl7pPr marL="3200400" lvl="6" indent="-342900" algn="l">
              <a:lnSpc>
                <a:spcPct val="90000"/>
              </a:lnSpc>
              <a:spcBef>
                <a:spcPts val="1378"/>
              </a:spcBef>
              <a:spcAft>
                <a:spcPts val="0"/>
              </a:spcAft>
              <a:buClr>
                <a:schemeClr val="dk1"/>
              </a:buClr>
              <a:buSzPts val="1800"/>
              <a:buChar char="•"/>
              <a:defRPr/>
            </a:lvl7pPr>
            <a:lvl8pPr marL="3657600" lvl="7" indent="-342900" algn="l">
              <a:lnSpc>
                <a:spcPct val="90000"/>
              </a:lnSpc>
              <a:spcBef>
                <a:spcPts val="1378"/>
              </a:spcBef>
              <a:spcAft>
                <a:spcPts val="0"/>
              </a:spcAft>
              <a:buClr>
                <a:schemeClr val="dk1"/>
              </a:buClr>
              <a:buSzPts val="1800"/>
              <a:buChar char="•"/>
              <a:defRPr/>
            </a:lvl8pPr>
            <a:lvl9pPr marL="4114800" lvl="8" indent="-342900" algn="l">
              <a:lnSpc>
                <a:spcPct val="90000"/>
              </a:lnSpc>
              <a:spcBef>
                <a:spcPts val="1378"/>
              </a:spcBef>
              <a:spcAft>
                <a:spcPts val="0"/>
              </a:spcAft>
              <a:buClr>
                <a:schemeClr val="dk1"/>
              </a:buClr>
              <a:buSzPts val="1800"/>
              <a:buChar char="•"/>
              <a:defRPr/>
            </a:lvl9pPr>
          </a:lstStyle>
          <a:p>
            <a:endParaRPr/>
          </a:p>
        </p:txBody>
      </p:sp>
      <p:sp>
        <p:nvSpPr>
          <p:cNvPr id="33" name="Google Shape;33;p6"/>
          <p:cNvSpPr txBox="1">
            <a:spLocks noGrp="1"/>
          </p:cNvSpPr>
          <p:nvPr>
            <p:ph type="dt" idx="10"/>
          </p:nvPr>
        </p:nvSpPr>
        <p:spPr>
          <a:xfrm>
            <a:off x="1732498" y="30029347"/>
            <a:ext cx="5669994" cy="1724962"/>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6"/>
          <p:cNvSpPr txBox="1">
            <a:spLocks noGrp="1"/>
          </p:cNvSpPr>
          <p:nvPr>
            <p:ph type="ftr" idx="11"/>
          </p:nvPr>
        </p:nvSpPr>
        <p:spPr>
          <a:xfrm>
            <a:off x="8347492" y="30029347"/>
            <a:ext cx="8504992" cy="1724962"/>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6"/>
          <p:cNvSpPr txBox="1">
            <a:spLocks noGrp="1"/>
          </p:cNvSpPr>
          <p:nvPr>
            <p:ph type="sldNum" idx="12"/>
          </p:nvPr>
        </p:nvSpPr>
        <p:spPr>
          <a:xfrm>
            <a:off x="17797483" y="30029347"/>
            <a:ext cx="5669994" cy="172496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ação" type="twoTxTwoObj">
  <p:cSld name="TWO_OBJECTS_WITH_TEXT">
    <p:spTree>
      <p:nvGrpSpPr>
        <p:cNvPr id="1" name="Shape 36"/>
        <p:cNvGrpSpPr/>
        <p:nvPr/>
      </p:nvGrpSpPr>
      <p:grpSpPr>
        <a:xfrm>
          <a:off x="0" y="0"/>
          <a:ext cx="0" cy="0"/>
          <a:chOff x="0" y="0"/>
          <a:chExt cx="0" cy="0"/>
        </a:xfrm>
      </p:grpSpPr>
      <p:sp>
        <p:nvSpPr>
          <p:cNvPr id="37" name="Google Shape;37;p7"/>
          <p:cNvSpPr txBox="1">
            <a:spLocks noGrp="1"/>
          </p:cNvSpPr>
          <p:nvPr>
            <p:ph type="title"/>
          </p:nvPr>
        </p:nvSpPr>
        <p:spPr>
          <a:xfrm>
            <a:off x="1735781" y="1724969"/>
            <a:ext cx="21734978" cy="62623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7"/>
          <p:cNvSpPr txBox="1">
            <a:spLocks noGrp="1"/>
          </p:cNvSpPr>
          <p:nvPr>
            <p:ph type="body" idx="1"/>
          </p:nvPr>
        </p:nvSpPr>
        <p:spPr>
          <a:xfrm>
            <a:off x="1735783" y="7942328"/>
            <a:ext cx="10660769" cy="38924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2756"/>
              </a:spcBef>
              <a:spcAft>
                <a:spcPts val="0"/>
              </a:spcAft>
              <a:buClr>
                <a:schemeClr val="dk1"/>
              </a:buClr>
              <a:buSzPts val="6614"/>
              <a:buNone/>
              <a:defRPr sz="6614" b="1"/>
            </a:lvl1pPr>
            <a:lvl2pPr marL="914400" lvl="1" indent="-228600" algn="l">
              <a:lnSpc>
                <a:spcPct val="90000"/>
              </a:lnSpc>
              <a:spcBef>
                <a:spcPts val="1378"/>
              </a:spcBef>
              <a:spcAft>
                <a:spcPts val="0"/>
              </a:spcAft>
              <a:buClr>
                <a:schemeClr val="dk1"/>
              </a:buClr>
              <a:buSzPts val="5512"/>
              <a:buNone/>
              <a:defRPr sz="5512" b="1"/>
            </a:lvl2pPr>
            <a:lvl3pPr marL="1371600" lvl="2" indent="-228600" algn="l">
              <a:lnSpc>
                <a:spcPct val="90000"/>
              </a:lnSpc>
              <a:spcBef>
                <a:spcPts val="1378"/>
              </a:spcBef>
              <a:spcAft>
                <a:spcPts val="0"/>
              </a:spcAft>
              <a:buClr>
                <a:schemeClr val="dk1"/>
              </a:buClr>
              <a:buSzPts val="4961"/>
              <a:buNone/>
              <a:defRPr sz="4961" b="1"/>
            </a:lvl3pPr>
            <a:lvl4pPr marL="1828800" lvl="3" indent="-228600" algn="l">
              <a:lnSpc>
                <a:spcPct val="90000"/>
              </a:lnSpc>
              <a:spcBef>
                <a:spcPts val="1378"/>
              </a:spcBef>
              <a:spcAft>
                <a:spcPts val="0"/>
              </a:spcAft>
              <a:buClr>
                <a:schemeClr val="dk1"/>
              </a:buClr>
              <a:buSzPts val="4409"/>
              <a:buNone/>
              <a:defRPr sz="4409" b="1"/>
            </a:lvl4pPr>
            <a:lvl5pPr marL="2286000" lvl="4" indent="-228600" algn="l">
              <a:lnSpc>
                <a:spcPct val="90000"/>
              </a:lnSpc>
              <a:spcBef>
                <a:spcPts val="1378"/>
              </a:spcBef>
              <a:spcAft>
                <a:spcPts val="0"/>
              </a:spcAft>
              <a:buClr>
                <a:schemeClr val="dk1"/>
              </a:buClr>
              <a:buSzPts val="4409"/>
              <a:buNone/>
              <a:defRPr sz="4409" b="1"/>
            </a:lvl5pPr>
            <a:lvl6pPr marL="2743200" lvl="5" indent="-228600" algn="l">
              <a:lnSpc>
                <a:spcPct val="90000"/>
              </a:lnSpc>
              <a:spcBef>
                <a:spcPts val="1378"/>
              </a:spcBef>
              <a:spcAft>
                <a:spcPts val="0"/>
              </a:spcAft>
              <a:buClr>
                <a:schemeClr val="dk1"/>
              </a:buClr>
              <a:buSzPts val="4409"/>
              <a:buNone/>
              <a:defRPr sz="4409" b="1"/>
            </a:lvl6pPr>
            <a:lvl7pPr marL="3200400" lvl="6" indent="-228600" algn="l">
              <a:lnSpc>
                <a:spcPct val="90000"/>
              </a:lnSpc>
              <a:spcBef>
                <a:spcPts val="1378"/>
              </a:spcBef>
              <a:spcAft>
                <a:spcPts val="0"/>
              </a:spcAft>
              <a:buClr>
                <a:schemeClr val="dk1"/>
              </a:buClr>
              <a:buSzPts val="4409"/>
              <a:buNone/>
              <a:defRPr sz="4409" b="1"/>
            </a:lvl7pPr>
            <a:lvl8pPr marL="3657600" lvl="7" indent="-228600" algn="l">
              <a:lnSpc>
                <a:spcPct val="90000"/>
              </a:lnSpc>
              <a:spcBef>
                <a:spcPts val="1378"/>
              </a:spcBef>
              <a:spcAft>
                <a:spcPts val="0"/>
              </a:spcAft>
              <a:buClr>
                <a:schemeClr val="dk1"/>
              </a:buClr>
              <a:buSzPts val="4409"/>
              <a:buNone/>
              <a:defRPr sz="4409" b="1"/>
            </a:lvl8pPr>
            <a:lvl9pPr marL="4114800" lvl="8" indent="-228600" algn="l">
              <a:lnSpc>
                <a:spcPct val="90000"/>
              </a:lnSpc>
              <a:spcBef>
                <a:spcPts val="1378"/>
              </a:spcBef>
              <a:spcAft>
                <a:spcPts val="0"/>
              </a:spcAft>
              <a:buClr>
                <a:schemeClr val="dk1"/>
              </a:buClr>
              <a:buSzPts val="4409"/>
              <a:buNone/>
              <a:defRPr sz="4409" b="1"/>
            </a:lvl9pPr>
          </a:lstStyle>
          <a:p>
            <a:endParaRPr/>
          </a:p>
        </p:txBody>
      </p:sp>
      <p:sp>
        <p:nvSpPr>
          <p:cNvPr id="39" name="Google Shape;39;p7"/>
          <p:cNvSpPr txBox="1">
            <a:spLocks noGrp="1"/>
          </p:cNvSpPr>
          <p:nvPr>
            <p:ph type="body" idx="2"/>
          </p:nvPr>
        </p:nvSpPr>
        <p:spPr>
          <a:xfrm>
            <a:off x="1735783" y="11834740"/>
            <a:ext cx="10660769" cy="1740712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2756"/>
              </a:spcBef>
              <a:spcAft>
                <a:spcPts val="0"/>
              </a:spcAft>
              <a:buClr>
                <a:schemeClr val="dk1"/>
              </a:buClr>
              <a:buSzPts val="1800"/>
              <a:buChar char="•"/>
              <a:defRPr/>
            </a:lvl1pPr>
            <a:lvl2pPr marL="914400" lvl="1" indent="-342900" algn="l">
              <a:lnSpc>
                <a:spcPct val="90000"/>
              </a:lnSpc>
              <a:spcBef>
                <a:spcPts val="1378"/>
              </a:spcBef>
              <a:spcAft>
                <a:spcPts val="0"/>
              </a:spcAft>
              <a:buClr>
                <a:schemeClr val="dk1"/>
              </a:buClr>
              <a:buSzPts val="1800"/>
              <a:buChar char="•"/>
              <a:defRPr/>
            </a:lvl2pPr>
            <a:lvl3pPr marL="1371600" lvl="2" indent="-342900" algn="l">
              <a:lnSpc>
                <a:spcPct val="90000"/>
              </a:lnSpc>
              <a:spcBef>
                <a:spcPts val="1378"/>
              </a:spcBef>
              <a:spcAft>
                <a:spcPts val="0"/>
              </a:spcAft>
              <a:buClr>
                <a:schemeClr val="dk1"/>
              </a:buClr>
              <a:buSzPts val="1800"/>
              <a:buChar char="•"/>
              <a:defRPr/>
            </a:lvl3pPr>
            <a:lvl4pPr marL="1828800" lvl="3" indent="-342900" algn="l">
              <a:lnSpc>
                <a:spcPct val="90000"/>
              </a:lnSpc>
              <a:spcBef>
                <a:spcPts val="1378"/>
              </a:spcBef>
              <a:spcAft>
                <a:spcPts val="0"/>
              </a:spcAft>
              <a:buClr>
                <a:schemeClr val="dk1"/>
              </a:buClr>
              <a:buSzPts val="1800"/>
              <a:buChar char="•"/>
              <a:defRPr/>
            </a:lvl4pPr>
            <a:lvl5pPr marL="2286000" lvl="4" indent="-342900" algn="l">
              <a:lnSpc>
                <a:spcPct val="90000"/>
              </a:lnSpc>
              <a:spcBef>
                <a:spcPts val="1378"/>
              </a:spcBef>
              <a:spcAft>
                <a:spcPts val="0"/>
              </a:spcAft>
              <a:buClr>
                <a:schemeClr val="dk1"/>
              </a:buClr>
              <a:buSzPts val="1800"/>
              <a:buChar char="•"/>
              <a:defRPr/>
            </a:lvl5pPr>
            <a:lvl6pPr marL="2743200" lvl="5" indent="-342900" algn="l">
              <a:lnSpc>
                <a:spcPct val="90000"/>
              </a:lnSpc>
              <a:spcBef>
                <a:spcPts val="1378"/>
              </a:spcBef>
              <a:spcAft>
                <a:spcPts val="0"/>
              </a:spcAft>
              <a:buClr>
                <a:schemeClr val="dk1"/>
              </a:buClr>
              <a:buSzPts val="1800"/>
              <a:buChar char="•"/>
              <a:defRPr/>
            </a:lvl6pPr>
            <a:lvl7pPr marL="3200400" lvl="6" indent="-342900" algn="l">
              <a:lnSpc>
                <a:spcPct val="90000"/>
              </a:lnSpc>
              <a:spcBef>
                <a:spcPts val="1378"/>
              </a:spcBef>
              <a:spcAft>
                <a:spcPts val="0"/>
              </a:spcAft>
              <a:buClr>
                <a:schemeClr val="dk1"/>
              </a:buClr>
              <a:buSzPts val="1800"/>
              <a:buChar char="•"/>
              <a:defRPr/>
            </a:lvl7pPr>
            <a:lvl8pPr marL="3657600" lvl="7" indent="-342900" algn="l">
              <a:lnSpc>
                <a:spcPct val="90000"/>
              </a:lnSpc>
              <a:spcBef>
                <a:spcPts val="1378"/>
              </a:spcBef>
              <a:spcAft>
                <a:spcPts val="0"/>
              </a:spcAft>
              <a:buClr>
                <a:schemeClr val="dk1"/>
              </a:buClr>
              <a:buSzPts val="1800"/>
              <a:buChar char="•"/>
              <a:defRPr/>
            </a:lvl8pPr>
            <a:lvl9pPr marL="4114800" lvl="8" indent="-342900" algn="l">
              <a:lnSpc>
                <a:spcPct val="90000"/>
              </a:lnSpc>
              <a:spcBef>
                <a:spcPts val="1378"/>
              </a:spcBef>
              <a:spcAft>
                <a:spcPts val="0"/>
              </a:spcAft>
              <a:buClr>
                <a:schemeClr val="dk1"/>
              </a:buClr>
              <a:buSzPts val="1800"/>
              <a:buChar char="•"/>
              <a:defRPr/>
            </a:lvl9pPr>
          </a:lstStyle>
          <a:p>
            <a:endParaRPr/>
          </a:p>
        </p:txBody>
      </p:sp>
      <p:sp>
        <p:nvSpPr>
          <p:cNvPr id="40" name="Google Shape;40;p7"/>
          <p:cNvSpPr txBox="1">
            <a:spLocks noGrp="1"/>
          </p:cNvSpPr>
          <p:nvPr>
            <p:ph type="body" idx="3"/>
          </p:nvPr>
        </p:nvSpPr>
        <p:spPr>
          <a:xfrm>
            <a:off x="12757489" y="7942328"/>
            <a:ext cx="10713272" cy="38924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2756"/>
              </a:spcBef>
              <a:spcAft>
                <a:spcPts val="0"/>
              </a:spcAft>
              <a:buClr>
                <a:schemeClr val="dk1"/>
              </a:buClr>
              <a:buSzPts val="6614"/>
              <a:buNone/>
              <a:defRPr sz="6614" b="1"/>
            </a:lvl1pPr>
            <a:lvl2pPr marL="914400" lvl="1" indent="-228600" algn="l">
              <a:lnSpc>
                <a:spcPct val="90000"/>
              </a:lnSpc>
              <a:spcBef>
                <a:spcPts val="1378"/>
              </a:spcBef>
              <a:spcAft>
                <a:spcPts val="0"/>
              </a:spcAft>
              <a:buClr>
                <a:schemeClr val="dk1"/>
              </a:buClr>
              <a:buSzPts val="5512"/>
              <a:buNone/>
              <a:defRPr sz="5512" b="1"/>
            </a:lvl2pPr>
            <a:lvl3pPr marL="1371600" lvl="2" indent="-228600" algn="l">
              <a:lnSpc>
                <a:spcPct val="90000"/>
              </a:lnSpc>
              <a:spcBef>
                <a:spcPts val="1378"/>
              </a:spcBef>
              <a:spcAft>
                <a:spcPts val="0"/>
              </a:spcAft>
              <a:buClr>
                <a:schemeClr val="dk1"/>
              </a:buClr>
              <a:buSzPts val="4961"/>
              <a:buNone/>
              <a:defRPr sz="4961" b="1"/>
            </a:lvl3pPr>
            <a:lvl4pPr marL="1828800" lvl="3" indent="-228600" algn="l">
              <a:lnSpc>
                <a:spcPct val="90000"/>
              </a:lnSpc>
              <a:spcBef>
                <a:spcPts val="1378"/>
              </a:spcBef>
              <a:spcAft>
                <a:spcPts val="0"/>
              </a:spcAft>
              <a:buClr>
                <a:schemeClr val="dk1"/>
              </a:buClr>
              <a:buSzPts val="4409"/>
              <a:buNone/>
              <a:defRPr sz="4409" b="1"/>
            </a:lvl4pPr>
            <a:lvl5pPr marL="2286000" lvl="4" indent="-228600" algn="l">
              <a:lnSpc>
                <a:spcPct val="90000"/>
              </a:lnSpc>
              <a:spcBef>
                <a:spcPts val="1378"/>
              </a:spcBef>
              <a:spcAft>
                <a:spcPts val="0"/>
              </a:spcAft>
              <a:buClr>
                <a:schemeClr val="dk1"/>
              </a:buClr>
              <a:buSzPts val="4409"/>
              <a:buNone/>
              <a:defRPr sz="4409" b="1"/>
            </a:lvl5pPr>
            <a:lvl6pPr marL="2743200" lvl="5" indent="-228600" algn="l">
              <a:lnSpc>
                <a:spcPct val="90000"/>
              </a:lnSpc>
              <a:spcBef>
                <a:spcPts val="1378"/>
              </a:spcBef>
              <a:spcAft>
                <a:spcPts val="0"/>
              </a:spcAft>
              <a:buClr>
                <a:schemeClr val="dk1"/>
              </a:buClr>
              <a:buSzPts val="4409"/>
              <a:buNone/>
              <a:defRPr sz="4409" b="1"/>
            </a:lvl6pPr>
            <a:lvl7pPr marL="3200400" lvl="6" indent="-228600" algn="l">
              <a:lnSpc>
                <a:spcPct val="90000"/>
              </a:lnSpc>
              <a:spcBef>
                <a:spcPts val="1378"/>
              </a:spcBef>
              <a:spcAft>
                <a:spcPts val="0"/>
              </a:spcAft>
              <a:buClr>
                <a:schemeClr val="dk1"/>
              </a:buClr>
              <a:buSzPts val="4409"/>
              <a:buNone/>
              <a:defRPr sz="4409" b="1"/>
            </a:lvl7pPr>
            <a:lvl8pPr marL="3657600" lvl="7" indent="-228600" algn="l">
              <a:lnSpc>
                <a:spcPct val="90000"/>
              </a:lnSpc>
              <a:spcBef>
                <a:spcPts val="1378"/>
              </a:spcBef>
              <a:spcAft>
                <a:spcPts val="0"/>
              </a:spcAft>
              <a:buClr>
                <a:schemeClr val="dk1"/>
              </a:buClr>
              <a:buSzPts val="4409"/>
              <a:buNone/>
              <a:defRPr sz="4409" b="1"/>
            </a:lvl8pPr>
            <a:lvl9pPr marL="4114800" lvl="8" indent="-228600" algn="l">
              <a:lnSpc>
                <a:spcPct val="90000"/>
              </a:lnSpc>
              <a:spcBef>
                <a:spcPts val="1378"/>
              </a:spcBef>
              <a:spcAft>
                <a:spcPts val="0"/>
              </a:spcAft>
              <a:buClr>
                <a:schemeClr val="dk1"/>
              </a:buClr>
              <a:buSzPts val="4409"/>
              <a:buNone/>
              <a:defRPr sz="4409" b="1"/>
            </a:lvl9pPr>
          </a:lstStyle>
          <a:p>
            <a:endParaRPr/>
          </a:p>
        </p:txBody>
      </p:sp>
      <p:sp>
        <p:nvSpPr>
          <p:cNvPr id="41" name="Google Shape;41;p7"/>
          <p:cNvSpPr txBox="1">
            <a:spLocks noGrp="1"/>
          </p:cNvSpPr>
          <p:nvPr>
            <p:ph type="body" idx="4"/>
          </p:nvPr>
        </p:nvSpPr>
        <p:spPr>
          <a:xfrm>
            <a:off x="12757489" y="11834740"/>
            <a:ext cx="10713272" cy="1740712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2756"/>
              </a:spcBef>
              <a:spcAft>
                <a:spcPts val="0"/>
              </a:spcAft>
              <a:buClr>
                <a:schemeClr val="dk1"/>
              </a:buClr>
              <a:buSzPts val="1800"/>
              <a:buChar char="•"/>
              <a:defRPr/>
            </a:lvl1pPr>
            <a:lvl2pPr marL="914400" lvl="1" indent="-342900" algn="l">
              <a:lnSpc>
                <a:spcPct val="90000"/>
              </a:lnSpc>
              <a:spcBef>
                <a:spcPts val="1378"/>
              </a:spcBef>
              <a:spcAft>
                <a:spcPts val="0"/>
              </a:spcAft>
              <a:buClr>
                <a:schemeClr val="dk1"/>
              </a:buClr>
              <a:buSzPts val="1800"/>
              <a:buChar char="•"/>
              <a:defRPr/>
            </a:lvl2pPr>
            <a:lvl3pPr marL="1371600" lvl="2" indent="-342900" algn="l">
              <a:lnSpc>
                <a:spcPct val="90000"/>
              </a:lnSpc>
              <a:spcBef>
                <a:spcPts val="1378"/>
              </a:spcBef>
              <a:spcAft>
                <a:spcPts val="0"/>
              </a:spcAft>
              <a:buClr>
                <a:schemeClr val="dk1"/>
              </a:buClr>
              <a:buSzPts val="1800"/>
              <a:buChar char="•"/>
              <a:defRPr/>
            </a:lvl3pPr>
            <a:lvl4pPr marL="1828800" lvl="3" indent="-342900" algn="l">
              <a:lnSpc>
                <a:spcPct val="90000"/>
              </a:lnSpc>
              <a:spcBef>
                <a:spcPts val="1378"/>
              </a:spcBef>
              <a:spcAft>
                <a:spcPts val="0"/>
              </a:spcAft>
              <a:buClr>
                <a:schemeClr val="dk1"/>
              </a:buClr>
              <a:buSzPts val="1800"/>
              <a:buChar char="•"/>
              <a:defRPr/>
            </a:lvl4pPr>
            <a:lvl5pPr marL="2286000" lvl="4" indent="-342900" algn="l">
              <a:lnSpc>
                <a:spcPct val="90000"/>
              </a:lnSpc>
              <a:spcBef>
                <a:spcPts val="1378"/>
              </a:spcBef>
              <a:spcAft>
                <a:spcPts val="0"/>
              </a:spcAft>
              <a:buClr>
                <a:schemeClr val="dk1"/>
              </a:buClr>
              <a:buSzPts val="1800"/>
              <a:buChar char="•"/>
              <a:defRPr/>
            </a:lvl5pPr>
            <a:lvl6pPr marL="2743200" lvl="5" indent="-342900" algn="l">
              <a:lnSpc>
                <a:spcPct val="90000"/>
              </a:lnSpc>
              <a:spcBef>
                <a:spcPts val="1378"/>
              </a:spcBef>
              <a:spcAft>
                <a:spcPts val="0"/>
              </a:spcAft>
              <a:buClr>
                <a:schemeClr val="dk1"/>
              </a:buClr>
              <a:buSzPts val="1800"/>
              <a:buChar char="•"/>
              <a:defRPr/>
            </a:lvl6pPr>
            <a:lvl7pPr marL="3200400" lvl="6" indent="-342900" algn="l">
              <a:lnSpc>
                <a:spcPct val="90000"/>
              </a:lnSpc>
              <a:spcBef>
                <a:spcPts val="1378"/>
              </a:spcBef>
              <a:spcAft>
                <a:spcPts val="0"/>
              </a:spcAft>
              <a:buClr>
                <a:schemeClr val="dk1"/>
              </a:buClr>
              <a:buSzPts val="1800"/>
              <a:buChar char="•"/>
              <a:defRPr/>
            </a:lvl7pPr>
            <a:lvl8pPr marL="3657600" lvl="7" indent="-342900" algn="l">
              <a:lnSpc>
                <a:spcPct val="90000"/>
              </a:lnSpc>
              <a:spcBef>
                <a:spcPts val="1378"/>
              </a:spcBef>
              <a:spcAft>
                <a:spcPts val="0"/>
              </a:spcAft>
              <a:buClr>
                <a:schemeClr val="dk1"/>
              </a:buClr>
              <a:buSzPts val="1800"/>
              <a:buChar char="•"/>
              <a:defRPr/>
            </a:lvl8pPr>
            <a:lvl9pPr marL="4114800" lvl="8" indent="-342900" algn="l">
              <a:lnSpc>
                <a:spcPct val="90000"/>
              </a:lnSpc>
              <a:spcBef>
                <a:spcPts val="1378"/>
              </a:spcBef>
              <a:spcAft>
                <a:spcPts val="0"/>
              </a:spcAft>
              <a:buClr>
                <a:schemeClr val="dk1"/>
              </a:buClr>
              <a:buSzPts val="1800"/>
              <a:buChar char="•"/>
              <a:defRPr/>
            </a:lvl9pPr>
          </a:lstStyle>
          <a:p>
            <a:endParaRPr/>
          </a:p>
        </p:txBody>
      </p:sp>
      <p:sp>
        <p:nvSpPr>
          <p:cNvPr id="42" name="Google Shape;42;p7"/>
          <p:cNvSpPr txBox="1">
            <a:spLocks noGrp="1"/>
          </p:cNvSpPr>
          <p:nvPr>
            <p:ph type="dt" idx="10"/>
          </p:nvPr>
        </p:nvSpPr>
        <p:spPr>
          <a:xfrm>
            <a:off x="1732498" y="30029347"/>
            <a:ext cx="5669994" cy="1724962"/>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7"/>
          <p:cNvSpPr txBox="1">
            <a:spLocks noGrp="1"/>
          </p:cNvSpPr>
          <p:nvPr>
            <p:ph type="ftr" idx="11"/>
          </p:nvPr>
        </p:nvSpPr>
        <p:spPr>
          <a:xfrm>
            <a:off x="8347492" y="30029347"/>
            <a:ext cx="8504992" cy="1724962"/>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7"/>
          <p:cNvSpPr txBox="1">
            <a:spLocks noGrp="1"/>
          </p:cNvSpPr>
          <p:nvPr>
            <p:ph type="sldNum" idx="12"/>
          </p:nvPr>
        </p:nvSpPr>
        <p:spPr>
          <a:xfrm>
            <a:off x="17797483" y="30029347"/>
            <a:ext cx="5669994" cy="172496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mente título" type="titleOnly">
  <p:cSld name="TITLE_ONLY">
    <p:spTree>
      <p:nvGrpSpPr>
        <p:cNvPr id="1" name="Shape 45"/>
        <p:cNvGrpSpPr/>
        <p:nvPr/>
      </p:nvGrpSpPr>
      <p:grpSpPr>
        <a:xfrm>
          <a:off x="0" y="0"/>
          <a:ext cx="0" cy="0"/>
          <a:chOff x="0" y="0"/>
          <a:chExt cx="0" cy="0"/>
        </a:xfrm>
      </p:grpSpPr>
      <p:sp>
        <p:nvSpPr>
          <p:cNvPr id="46" name="Google Shape;46;p8"/>
          <p:cNvSpPr txBox="1">
            <a:spLocks noGrp="1"/>
          </p:cNvSpPr>
          <p:nvPr>
            <p:ph type="title"/>
          </p:nvPr>
        </p:nvSpPr>
        <p:spPr>
          <a:xfrm>
            <a:off x="1732499" y="1724969"/>
            <a:ext cx="21734978" cy="62623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8"/>
          <p:cNvSpPr txBox="1">
            <a:spLocks noGrp="1"/>
          </p:cNvSpPr>
          <p:nvPr>
            <p:ph type="dt" idx="10"/>
          </p:nvPr>
        </p:nvSpPr>
        <p:spPr>
          <a:xfrm>
            <a:off x="1732498" y="30029347"/>
            <a:ext cx="5669994" cy="1724962"/>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8"/>
          <p:cNvSpPr txBox="1">
            <a:spLocks noGrp="1"/>
          </p:cNvSpPr>
          <p:nvPr>
            <p:ph type="ftr" idx="11"/>
          </p:nvPr>
        </p:nvSpPr>
        <p:spPr>
          <a:xfrm>
            <a:off x="8347492" y="30029347"/>
            <a:ext cx="8504992" cy="1724962"/>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8"/>
          <p:cNvSpPr txBox="1">
            <a:spLocks noGrp="1"/>
          </p:cNvSpPr>
          <p:nvPr>
            <p:ph type="sldNum" idx="12"/>
          </p:nvPr>
        </p:nvSpPr>
        <p:spPr>
          <a:xfrm>
            <a:off x="17797483" y="30029347"/>
            <a:ext cx="5669994" cy="172496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Em branco" type="blank">
  <p:cSld name="BLANK">
    <p:spTree>
      <p:nvGrpSpPr>
        <p:cNvPr id="1" name="Shape 50"/>
        <p:cNvGrpSpPr/>
        <p:nvPr/>
      </p:nvGrpSpPr>
      <p:grpSpPr>
        <a:xfrm>
          <a:off x="0" y="0"/>
          <a:ext cx="0" cy="0"/>
          <a:chOff x="0" y="0"/>
          <a:chExt cx="0" cy="0"/>
        </a:xfrm>
      </p:grpSpPr>
      <p:sp>
        <p:nvSpPr>
          <p:cNvPr id="51" name="Google Shape;51;p9"/>
          <p:cNvSpPr txBox="1">
            <a:spLocks noGrp="1"/>
          </p:cNvSpPr>
          <p:nvPr>
            <p:ph type="dt" idx="10"/>
          </p:nvPr>
        </p:nvSpPr>
        <p:spPr>
          <a:xfrm>
            <a:off x="1732498" y="30029347"/>
            <a:ext cx="5669994" cy="1724962"/>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9"/>
          <p:cNvSpPr txBox="1">
            <a:spLocks noGrp="1"/>
          </p:cNvSpPr>
          <p:nvPr>
            <p:ph type="ftr" idx="11"/>
          </p:nvPr>
        </p:nvSpPr>
        <p:spPr>
          <a:xfrm>
            <a:off x="8347492" y="30029347"/>
            <a:ext cx="8504992" cy="1724962"/>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9"/>
          <p:cNvSpPr txBox="1">
            <a:spLocks noGrp="1"/>
          </p:cNvSpPr>
          <p:nvPr>
            <p:ph type="sldNum" idx="12"/>
          </p:nvPr>
        </p:nvSpPr>
        <p:spPr>
          <a:xfrm>
            <a:off x="17797483" y="30029347"/>
            <a:ext cx="5669994" cy="172496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údo com Legenda" type="objTx">
  <p:cSld name="OBJECT_WITH_CAPTION_TEXT">
    <p:spTree>
      <p:nvGrpSpPr>
        <p:cNvPr id="1" name="Shape 54"/>
        <p:cNvGrpSpPr/>
        <p:nvPr/>
      </p:nvGrpSpPr>
      <p:grpSpPr>
        <a:xfrm>
          <a:off x="0" y="0"/>
          <a:ext cx="0" cy="0"/>
          <a:chOff x="0" y="0"/>
          <a:chExt cx="0" cy="0"/>
        </a:xfrm>
      </p:grpSpPr>
      <p:sp>
        <p:nvSpPr>
          <p:cNvPr id="55" name="Google Shape;55;p10"/>
          <p:cNvSpPr txBox="1">
            <a:spLocks noGrp="1"/>
          </p:cNvSpPr>
          <p:nvPr>
            <p:ph type="title"/>
          </p:nvPr>
        </p:nvSpPr>
        <p:spPr>
          <a:xfrm>
            <a:off x="1735780" y="2159952"/>
            <a:ext cx="8127648" cy="7559834"/>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8819"/>
              <a:buFont typeface="Calibri"/>
              <a:buNone/>
              <a:defRPr sz="8819"/>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0"/>
          <p:cNvSpPr txBox="1">
            <a:spLocks noGrp="1"/>
          </p:cNvSpPr>
          <p:nvPr>
            <p:ph type="body" idx="1"/>
          </p:nvPr>
        </p:nvSpPr>
        <p:spPr>
          <a:xfrm>
            <a:off x="10713272" y="4664905"/>
            <a:ext cx="12757487" cy="23024494"/>
          </a:xfrm>
          <a:prstGeom prst="rect">
            <a:avLst/>
          </a:prstGeom>
          <a:noFill/>
          <a:ln>
            <a:noFill/>
          </a:ln>
        </p:spPr>
        <p:txBody>
          <a:bodyPr spcFirstLastPara="1" wrap="square" lIns="91425" tIns="45700" rIns="91425" bIns="45700" anchor="t" anchorCtr="0">
            <a:normAutofit/>
          </a:bodyPr>
          <a:lstStyle>
            <a:lvl1pPr marL="457200" lvl="0" indent="-788606" algn="l">
              <a:lnSpc>
                <a:spcPct val="90000"/>
              </a:lnSpc>
              <a:spcBef>
                <a:spcPts val="2756"/>
              </a:spcBef>
              <a:spcAft>
                <a:spcPts val="0"/>
              </a:spcAft>
              <a:buClr>
                <a:schemeClr val="dk1"/>
              </a:buClr>
              <a:buSzPts val="8819"/>
              <a:buChar char="•"/>
              <a:defRPr sz="8819"/>
            </a:lvl1pPr>
            <a:lvl2pPr marL="914400" lvl="1" indent="-718629" algn="l">
              <a:lnSpc>
                <a:spcPct val="90000"/>
              </a:lnSpc>
              <a:spcBef>
                <a:spcPts val="1378"/>
              </a:spcBef>
              <a:spcAft>
                <a:spcPts val="0"/>
              </a:spcAft>
              <a:buClr>
                <a:schemeClr val="dk1"/>
              </a:buClr>
              <a:buSzPts val="7717"/>
              <a:buChar char="•"/>
              <a:defRPr sz="7717"/>
            </a:lvl2pPr>
            <a:lvl3pPr marL="1371600" lvl="2" indent="-648589" algn="l">
              <a:lnSpc>
                <a:spcPct val="90000"/>
              </a:lnSpc>
              <a:spcBef>
                <a:spcPts val="1378"/>
              </a:spcBef>
              <a:spcAft>
                <a:spcPts val="0"/>
              </a:spcAft>
              <a:buClr>
                <a:schemeClr val="dk1"/>
              </a:buClr>
              <a:buSzPts val="6614"/>
              <a:buChar char="•"/>
              <a:defRPr sz="6614"/>
            </a:lvl3pPr>
            <a:lvl4pPr marL="1828800" lvl="3" indent="-578612" algn="l">
              <a:lnSpc>
                <a:spcPct val="90000"/>
              </a:lnSpc>
              <a:spcBef>
                <a:spcPts val="1378"/>
              </a:spcBef>
              <a:spcAft>
                <a:spcPts val="0"/>
              </a:spcAft>
              <a:buClr>
                <a:schemeClr val="dk1"/>
              </a:buClr>
              <a:buSzPts val="5512"/>
              <a:buChar char="•"/>
              <a:defRPr sz="5512"/>
            </a:lvl4pPr>
            <a:lvl5pPr marL="2286000" lvl="4" indent="-578612" algn="l">
              <a:lnSpc>
                <a:spcPct val="90000"/>
              </a:lnSpc>
              <a:spcBef>
                <a:spcPts val="1378"/>
              </a:spcBef>
              <a:spcAft>
                <a:spcPts val="0"/>
              </a:spcAft>
              <a:buClr>
                <a:schemeClr val="dk1"/>
              </a:buClr>
              <a:buSzPts val="5512"/>
              <a:buChar char="•"/>
              <a:defRPr sz="5512"/>
            </a:lvl5pPr>
            <a:lvl6pPr marL="2743200" lvl="5" indent="-578612" algn="l">
              <a:lnSpc>
                <a:spcPct val="90000"/>
              </a:lnSpc>
              <a:spcBef>
                <a:spcPts val="1378"/>
              </a:spcBef>
              <a:spcAft>
                <a:spcPts val="0"/>
              </a:spcAft>
              <a:buClr>
                <a:schemeClr val="dk1"/>
              </a:buClr>
              <a:buSzPts val="5512"/>
              <a:buChar char="•"/>
              <a:defRPr sz="5512"/>
            </a:lvl6pPr>
            <a:lvl7pPr marL="3200400" lvl="6" indent="-578612" algn="l">
              <a:lnSpc>
                <a:spcPct val="90000"/>
              </a:lnSpc>
              <a:spcBef>
                <a:spcPts val="1378"/>
              </a:spcBef>
              <a:spcAft>
                <a:spcPts val="0"/>
              </a:spcAft>
              <a:buClr>
                <a:schemeClr val="dk1"/>
              </a:buClr>
              <a:buSzPts val="5512"/>
              <a:buChar char="•"/>
              <a:defRPr sz="5512"/>
            </a:lvl7pPr>
            <a:lvl8pPr marL="3657600" lvl="7" indent="-578612" algn="l">
              <a:lnSpc>
                <a:spcPct val="90000"/>
              </a:lnSpc>
              <a:spcBef>
                <a:spcPts val="1378"/>
              </a:spcBef>
              <a:spcAft>
                <a:spcPts val="0"/>
              </a:spcAft>
              <a:buClr>
                <a:schemeClr val="dk1"/>
              </a:buClr>
              <a:buSzPts val="5512"/>
              <a:buChar char="•"/>
              <a:defRPr sz="5512"/>
            </a:lvl8pPr>
            <a:lvl9pPr marL="4114800" lvl="8" indent="-578612" algn="l">
              <a:lnSpc>
                <a:spcPct val="90000"/>
              </a:lnSpc>
              <a:spcBef>
                <a:spcPts val="1378"/>
              </a:spcBef>
              <a:spcAft>
                <a:spcPts val="0"/>
              </a:spcAft>
              <a:buClr>
                <a:schemeClr val="dk1"/>
              </a:buClr>
              <a:buSzPts val="5512"/>
              <a:buChar char="•"/>
              <a:defRPr sz="5512"/>
            </a:lvl9pPr>
          </a:lstStyle>
          <a:p>
            <a:endParaRPr/>
          </a:p>
        </p:txBody>
      </p:sp>
      <p:sp>
        <p:nvSpPr>
          <p:cNvPr id="57" name="Google Shape;57;p10"/>
          <p:cNvSpPr txBox="1">
            <a:spLocks noGrp="1"/>
          </p:cNvSpPr>
          <p:nvPr>
            <p:ph type="body" idx="2"/>
          </p:nvPr>
        </p:nvSpPr>
        <p:spPr>
          <a:xfrm>
            <a:off x="1735780" y="9719786"/>
            <a:ext cx="8127648" cy="1800710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2756"/>
              </a:spcBef>
              <a:spcAft>
                <a:spcPts val="0"/>
              </a:spcAft>
              <a:buClr>
                <a:schemeClr val="dk1"/>
              </a:buClr>
              <a:buSzPts val="4409"/>
              <a:buNone/>
              <a:defRPr sz="4409"/>
            </a:lvl1pPr>
            <a:lvl2pPr marL="914400" lvl="1" indent="-228600" algn="l">
              <a:lnSpc>
                <a:spcPct val="90000"/>
              </a:lnSpc>
              <a:spcBef>
                <a:spcPts val="1378"/>
              </a:spcBef>
              <a:spcAft>
                <a:spcPts val="0"/>
              </a:spcAft>
              <a:buClr>
                <a:schemeClr val="dk1"/>
              </a:buClr>
              <a:buSzPts val="3858"/>
              <a:buNone/>
              <a:defRPr sz="3858"/>
            </a:lvl2pPr>
            <a:lvl3pPr marL="1371600" lvl="2" indent="-228600" algn="l">
              <a:lnSpc>
                <a:spcPct val="90000"/>
              </a:lnSpc>
              <a:spcBef>
                <a:spcPts val="1378"/>
              </a:spcBef>
              <a:spcAft>
                <a:spcPts val="0"/>
              </a:spcAft>
              <a:buClr>
                <a:schemeClr val="dk1"/>
              </a:buClr>
              <a:buSzPts val="3307"/>
              <a:buNone/>
              <a:defRPr sz="3307"/>
            </a:lvl3pPr>
            <a:lvl4pPr marL="1828800" lvl="3" indent="-228600" algn="l">
              <a:lnSpc>
                <a:spcPct val="90000"/>
              </a:lnSpc>
              <a:spcBef>
                <a:spcPts val="1378"/>
              </a:spcBef>
              <a:spcAft>
                <a:spcPts val="0"/>
              </a:spcAft>
              <a:buClr>
                <a:schemeClr val="dk1"/>
              </a:buClr>
              <a:buSzPts val="2756"/>
              <a:buNone/>
              <a:defRPr sz="2756"/>
            </a:lvl4pPr>
            <a:lvl5pPr marL="2286000" lvl="4" indent="-228600" algn="l">
              <a:lnSpc>
                <a:spcPct val="90000"/>
              </a:lnSpc>
              <a:spcBef>
                <a:spcPts val="1378"/>
              </a:spcBef>
              <a:spcAft>
                <a:spcPts val="0"/>
              </a:spcAft>
              <a:buClr>
                <a:schemeClr val="dk1"/>
              </a:buClr>
              <a:buSzPts val="2756"/>
              <a:buNone/>
              <a:defRPr sz="2756"/>
            </a:lvl5pPr>
            <a:lvl6pPr marL="2743200" lvl="5" indent="-228600" algn="l">
              <a:lnSpc>
                <a:spcPct val="90000"/>
              </a:lnSpc>
              <a:spcBef>
                <a:spcPts val="1378"/>
              </a:spcBef>
              <a:spcAft>
                <a:spcPts val="0"/>
              </a:spcAft>
              <a:buClr>
                <a:schemeClr val="dk1"/>
              </a:buClr>
              <a:buSzPts val="2756"/>
              <a:buNone/>
              <a:defRPr sz="2756"/>
            </a:lvl6pPr>
            <a:lvl7pPr marL="3200400" lvl="6" indent="-228600" algn="l">
              <a:lnSpc>
                <a:spcPct val="90000"/>
              </a:lnSpc>
              <a:spcBef>
                <a:spcPts val="1378"/>
              </a:spcBef>
              <a:spcAft>
                <a:spcPts val="0"/>
              </a:spcAft>
              <a:buClr>
                <a:schemeClr val="dk1"/>
              </a:buClr>
              <a:buSzPts val="2756"/>
              <a:buNone/>
              <a:defRPr sz="2756"/>
            </a:lvl7pPr>
            <a:lvl8pPr marL="3657600" lvl="7" indent="-228600" algn="l">
              <a:lnSpc>
                <a:spcPct val="90000"/>
              </a:lnSpc>
              <a:spcBef>
                <a:spcPts val="1378"/>
              </a:spcBef>
              <a:spcAft>
                <a:spcPts val="0"/>
              </a:spcAft>
              <a:buClr>
                <a:schemeClr val="dk1"/>
              </a:buClr>
              <a:buSzPts val="2756"/>
              <a:buNone/>
              <a:defRPr sz="2756"/>
            </a:lvl8pPr>
            <a:lvl9pPr marL="4114800" lvl="8" indent="-228600" algn="l">
              <a:lnSpc>
                <a:spcPct val="90000"/>
              </a:lnSpc>
              <a:spcBef>
                <a:spcPts val="1378"/>
              </a:spcBef>
              <a:spcAft>
                <a:spcPts val="0"/>
              </a:spcAft>
              <a:buClr>
                <a:schemeClr val="dk1"/>
              </a:buClr>
              <a:buSzPts val="2756"/>
              <a:buNone/>
              <a:defRPr sz="2756"/>
            </a:lvl9pPr>
          </a:lstStyle>
          <a:p>
            <a:endParaRPr/>
          </a:p>
        </p:txBody>
      </p:sp>
      <p:sp>
        <p:nvSpPr>
          <p:cNvPr id="58" name="Google Shape;58;p10"/>
          <p:cNvSpPr txBox="1">
            <a:spLocks noGrp="1"/>
          </p:cNvSpPr>
          <p:nvPr>
            <p:ph type="dt" idx="10"/>
          </p:nvPr>
        </p:nvSpPr>
        <p:spPr>
          <a:xfrm>
            <a:off x="1732498" y="30029347"/>
            <a:ext cx="5669994" cy="1724962"/>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8347492" y="30029347"/>
            <a:ext cx="8504992" cy="1724962"/>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17797483" y="30029347"/>
            <a:ext cx="5669994" cy="172496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m com Legenda" type="picTx">
  <p:cSld name="PICTURE_WITH_CAPTION_TEXT">
    <p:spTree>
      <p:nvGrpSpPr>
        <p:cNvPr id="1" name="Shape 61"/>
        <p:cNvGrpSpPr/>
        <p:nvPr/>
      </p:nvGrpSpPr>
      <p:grpSpPr>
        <a:xfrm>
          <a:off x="0" y="0"/>
          <a:ext cx="0" cy="0"/>
          <a:chOff x="0" y="0"/>
          <a:chExt cx="0" cy="0"/>
        </a:xfrm>
      </p:grpSpPr>
      <p:sp>
        <p:nvSpPr>
          <p:cNvPr id="62" name="Google Shape;62;p11"/>
          <p:cNvSpPr txBox="1">
            <a:spLocks noGrp="1"/>
          </p:cNvSpPr>
          <p:nvPr>
            <p:ph type="title"/>
          </p:nvPr>
        </p:nvSpPr>
        <p:spPr>
          <a:xfrm>
            <a:off x="1735780" y="2159952"/>
            <a:ext cx="8127648" cy="7559834"/>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8819"/>
              <a:buFont typeface="Calibri"/>
              <a:buNone/>
              <a:defRPr sz="8819"/>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1"/>
          <p:cNvSpPr>
            <a:spLocks noGrp="1"/>
          </p:cNvSpPr>
          <p:nvPr>
            <p:ph type="pic" idx="2"/>
          </p:nvPr>
        </p:nvSpPr>
        <p:spPr>
          <a:xfrm>
            <a:off x="10713272" y="4664905"/>
            <a:ext cx="12757487" cy="23024494"/>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2756"/>
              </a:spcBef>
              <a:spcAft>
                <a:spcPts val="0"/>
              </a:spcAft>
              <a:buClr>
                <a:schemeClr val="dk1"/>
              </a:buClr>
              <a:buSzPts val="8819"/>
              <a:buFont typeface="Arial"/>
              <a:buNone/>
              <a:defRPr sz="8819" b="0" i="0" u="none" strike="noStrike" cap="none">
                <a:solidFill>
                  <a:schemeClr val="dk1"/>
                </a:solidFill>
                <a:latin typeface="Calibri"/>
                <a:ea typeface="Calibri"/>
                <a:cs typeface="Calibri"/>
                <a:sym typeface="Calibri"/>
              </a:defRPr>
            </a:lvl1pPr>
            <a:lvl2pPr marR="0" lvl="1" algn="l" rtl="0">
              <a:lnSpc>
                <a:spcPct val="90000"/>
              </a:lnSpc>
              <a:spcBef>
                <a:spcPts val="1378"/>
              </a:spcBef>
              <a:spcAft>
                <a:spcPts val="0"/>
              </a:spcAft>
              <a:buClr>
                <a:schemeClr val="dk1"/>
              </a:buClr>
              <a:buSzPts val="7717"/>
              <a:buFont typeface="Arial"/>
              <a:buNone/>
              <a:defRPr sz="7717" b="0" i="0" u="none" strike="noStrike" cap="none">
                <a:solidFill>
                  <a:schemeClr val="dk1"/>
                </a:solidFill>
                <a:latin typeface="Calibri"/>
                <a:ea typeface="Calibri"/>
                <a:cs typeface="Calibri"/>
                <a:sym typeface="Calibri"/>
              </a:defRPr>
            </a:lvl2pPr>
            <a:lvl3pPr marR="0" lvl="2" algn="l" rtl="0">
              <a:lnSpc>
                <a:spcPct val="90000"/>
              </a:lnSpc>
              <a:spcBef>
                <a:spcPts val="1378"/>
              </a:spcBef>
              <a:spcAft>
                <a:spcPts val="0"/>
              </a:spcAft>
              <a:buClr>
                <a:schemeClr val="dk1"/>
              </a:buClr>
              <a:buSzPts val="6614"/>
              <a:buFont typeface="Arial"/>
              <a:buNone/>
              <a:defRPr sz="6614" b="0" i="0" u="none" strike="noStrike" cap="none">
                <a:solidFill>
                  <a:schemeClr val="dk1"/>
                </a:solidFill>
                <a:latin typeface="Calibri"/>
                <a:ea typeface="Calibri"/>
                <a:cs typeface="Calibri"/>
                <a:sym typeface="Calibri"/>
              </a:defRPr>
            </a:lvl3pPr>
            <a:lvl4pPr marR="0" lvl="3" algn="l" rtl="0">
              <a:lnSpc>
                <a:spcPct val="90000"/>
              </a:lnSpc>
              <a:spcBef>
                <a:spcPts val="1378"/>
              </a:spcBef>
              <a:spcAft>
                <a:spcPts val="0"/>
              </a:spcAft>
              <a:buClr>
                <a:schemeClr val="dk1"/>
              </a:buClr>
              <a:buSzPts val="5512"/>
              <a:buFont typeface="Arial"/>
              <a:buNone/>
              <a:defRPr sz="5512" b="0" i="0" u="none" strike="noStrike" cap="none">
                <a:solidFill>
                  <a:schemeClr val="dk1"/>
                </a:solidFill>
                <a:latin typeface="Calibri"/>
                <a:ea typeface="Calibri"/>
                <a:cs typeface="Calibri"/>
                <a:sym typeface="Calibri"/>
              </a:defRPr>
            </a:lvl4pPr>
            <a:lvl5pPr marR="0" lvl="4" algn="l" rtl="0">
              <a:lnSpc>
                <a:spcPct val="90000"/>
              </a:lnSpc>
              <a:spcBef>
                <a:spcPts val="1378"/>
              </a:spcBef>
              <a:spcAft>
                <a:spcPts val="0"/>
              </a:spcAft>
              <a:buClr>
                <a:schemeClr val="dk1"/>
              </a:buClr>
              <a:buSzPts val="5512"/>
              <a:buFont typeface="Arial"/>
              <a:buNone/>
              <a:defRPr sz="5512" b="0" i="0" u="none" strike="noStrike" cap="none">
                <a:solidFill>
                  <a:schemeClr val="dk1"/>
                </a:solidFill>
                <a:latin typeface="Calibri"/>
                <a:ea typeface="Calibri"/>
                <a:cs typeface="Calibri"/>
                <a:sym typeface="Calibri"/>
              </a:defRPr>
            </a:lvl5pPr>
            <a:lvl6pPr marR="0" lvl="5" algn="l" rtl="0">
              <a:lnSpc>
                <a:spcPct val="90000"/>
              </a:lnSpc>
              <a:spcBef>
                <a:spcPts val="1378"/>
              </a:spcBef>
              <a:spcAft>
                <a:spcPts val="0"/>
              </a:spcAft>
              <a:buClr>
                <a:schemeClr val="dk1"/>
              </a:buClr>
              <a:buSzPts val="5512"/>
              <a:buFont typeface="Arial"/>
              <a:buNone/>
              <a:defRPr sz="5512" b="0" i="0" u="none" strike="noStrike" cap="none">
                <a:solidFill>
                  <a:schemeClr val="dk1"/>
                </a:solidFill>
                <a:latin typeface="Calibri"/>
                <a:ea typeface="Calibri"/>
                <a:cs typeface="Calibri"/>
                <a:sym typeface="Calibri"/>
              </a:defRPr>
            </a:lvl6pPr>
            <a:lvl7pPr marR="0" lvl="6" algn="l" rtl="0">
              <a:lnSpc>
                <a:spcPct val="90000"/>
              </a:lnSpc>
              <a:spcBef>
                <a:spcPts val="1378"/>
              </a:spcBef>
              <a:spcAft>
                <a:spcPts val="0"/>
              </a:spcAft>
              <a:buClr>
                <a:schemeClr val="dk1"/>
              </a:buClr>
              <a:buSzPts val="5512"/>
              <a:buFont typeface="Arial"/>
              <a:buNone/>
              <a:defRPr sz="5512" b="0" i="0" u="none" strike="noStrike" cap="none">
                <a:solidFill>
                  <a:schemeClr val="dk1"/>
                </a:solidFill>
                <a:latin typeface="Calibri"/>
                <a:ea typeface="Calibri"/>
                <a:cs typeface="Calibri"/>
                <a:sym typeface="Calibri"/>
              </a:defRPr>
            </a:lvl7pPr>
            <a:lvl8pPr marR="0" lvl="7" algn="l" rtl="0">
              <a:lnSpc>
                <a:spcPct val="90000"/>
              </a:lnSpc>
              <a:spcBef>
                <a:spcPts val="1378"/>
              </a:spcBef>
              <a:spcAft>
                <a:spcPts val="0"/>
              </a:spcAft>
              <a:buClr>
                <a:schemeClr val="dk1"/>
              </a:buClr>
              <a:buSzPts val="5512"/>
              <a:buFont typeface="Arial"/>
              <a:buNone/>
              <a:defRPr sz="5512" b="0" i="0" u="none" strike="noStrike" cap="none">
                <a:solidFill>
                  <a:schemeClr val="dk1"/>
                </a:solidFill>
                <a:latin typeface="Calibri"/>
                <a:ea typeface="Calibri"/>
                <a:cs typeface="Calibri"/>
                <a:sym typeface="Calibri"/>
              </a:defRPr>
            </a:lvl8pPr>
            <a:lvl9pPr marR="0" lvl="8" algn="l" rtl="0">
              <a:lnSpc>
                <a:spcPct val="90000"/>
              </a:lnSpc>
              <a:spcBef>
                <a:spcPts val="1378"/>
              </a:spcBef>
              <a:spcAft>
                <a:spcPts val="0"/>
              </a:spcAft>
              <a:buClr>
                <a:schemeClr val="dk1"/>
              </a:buClr>
              <a:buSzPts val="5512"/>
              <a:buFont typeface="Arial"/>
              <a:buNone/>
              <a:defRPr sz="5512" b="0" i="0" u="none" strike="noStrike" cap="none">
                <a:solidFill>
                  <a:schemeClr val="dk1"/>
                </a:solidFill>
                <a:latin typeface="Calibri"/>
                <a:ea typeface="Calibri"/>
                <a:cs typeface="Calibri"/>
                <a:sym typeface="Calibri"/>
              </a:defRPr>
            </a:lvl9pPr>
          </a:lstStyle>
          <a:p>
            <a:endParaRPr/>
          </a:p>
        </p:txBody>
      </p:sp>
      <p:sp>
        <p:nvSpPr>
          <p:cNvPr id="64" name="Google Shape;64;p11"/>
          <p:cNvSpPr txBox="1">
            <a:spLocks noGrp="1"/>
          </p:cNvSpPr>
          <p:nvPr>
            <p:ph type="body" idx="1"/>
          </p:nvPr>
        </p:nvSpPr>
        <p:spPr>
          <a:xfrm>
            <a:off x="1735780" y="9719786"/>
            <a:ext cx="8127648" cy="1800710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2756"/>
              </a:spcBef>
              <a:spcAft>
                <a:spcPts val="0"/>
              </a:spcAft>
              <a:buClr>
                <a:schemeClr val="dk1"/>
              </a:buClr>
              <a:buSzPts val="4409"/>
              <a:buNone/>
              <a:defRPr sz="4409"/>
            </a:lvl1pPr>
            <a:lvl2pPr marL="914400" lvl="1" indent="-228600" algn="l">
              <a:lnSpc>
                <a:spcPct val="90000"/>
              </a:lnSpc>
              <a:spcBef>
                <a:spcPts val="1378"/>
              </a:spcBef>
              <a:spcAft>
                <a:spcPts val="0"/>
              </a:spcAft>
              <a:buClr>
                <a:schemeClr val="dk1"/>
              </a:buClr>
              <a:buSzPts val="3858"/>
              <a:buNone/>
              <a:defRPr sz="3858"/>
            </a:lvl2pPr>
            <a:lvl3pPr marL="1371600" lvl="2" indent="-228600" algn="l">
              <a:lnSpc>
                <a:spcPct val="90000"/>
              </a:lnSpc>
              <a:spcBef>
                <a:spcPts val="1378"/>
              </a:spcBef>
              <a:spcAft>
                <a:spcPts val="0"/>
              </a:spcAft>
              <a:buClr>
                <a:schemeClr val="dk1"/>
              </a:buClr>
              <a:buSzPts val="3307"/>
              <a:buNone/>
              <a:defRPr sz="3307"/>
            </a:lvl3pPr>
            <a:lvl4pPr marL="1828800" lvl="3" indent="-228600" algn="l">
              <a:lnSpc>
                <a:spcPct val="90000"/>
              </a:lnSpc>
              <a:spcBef>
                <a:spcPts val="1378"/>
              </a:spcBef>
              <a:spcAft>
                <a:spcPts val="0"/>
              </a:spcAft>
              <a:buClr>
                <a:schemeClr val="dk1"/>
              </a:buClr>
              <a:buSzPts val="2756"/>
              <a:buNone/>
              <a:defRPr sz="2756"/>
            </a:lvl4pPr>
            <a:lvl5pPr marL="2286000" lvl="4" indent="-228600" algn="l">
              <a:lnSpc>
                <a:spcPct val="90000"/>
              </a:lnSpc>
              <a:spcBef>
                <a:spcPts val="1378"/>
              </a:spcBef>
              <a:spcAft>
                <a:spcPts val="0"/>
              </a:spcAft>
              <a:buClr>
                <a:schemeClr val="dk1"/>
              </a:buClr>
              <a:buSzPts val="2756"/>
              <a:buNone/>
              <a:defRPr sz="2756"/>
            </a:lvl5pPr>
            <a:lvl6pPr marL="2743200" lvl="5" indent="-228600" algn="l">
              <a:lnSpc>
                <a:spcPct val="90000"/>
              </a:lnSpc>
              <a:spcBef>
                <a:spcPts val="1378"/>
              </a:spcBef>
              <a:spcAft>
                <a:spcPts val="0"/>
              </a:spcAft>
              <a:buClr>
                <a:schemeClr val="dk1"/>
              </a:buClr>
              <a:buSzPts val="2756"/>
              <a:buNone/>
              <a:defRPr sz="2756"/>
            </a:lvl6pPr>
            <a:lvl7pPr marL="3200400" lvl="6" indent="-228600" algn="l">
              <a:lnSpc>
                <a:spcPct val="90000"/>
              </a:lnSpc>
              <a:spcBef>
                <a:spcPts val="1378"/>
              </a:spcBef>
              <a:spcAft>
                <a:spcPts val="0"/>
              </a:spcAft>
              <a:buClr>
                <a:schemeClr val="dk1"/>
              </a:buClr>
              <a:buSzPts val="2756"/>
              <a:buNone/>
              <a:defRPr sz="2756"/>
            </a:lvl7pPr>
            <a:lvl8pPr marL="3657600" lvl="7" indent="-228600" algn="l">
              <a:lnSpc>
                <a:spcPct val="90000"/>
              </a:lnSpc>
              <a:spcBef>
                <a:spcPts val="1378"/>
              </a:spcBef>
              <a:spcAft>
                <a:spcPts val="0"/>
              </a:spcAft>
              <a:buClr>
                <a:schemeClr val="dk1"/>
              </a:buClr>
              <a:buSzPts val="2756"/>
              <a:buNone/>
              <a:defRPr sz="2756"/>
            </a:lvl8pPr>
            <a:lvl9pPr marL="4114800" lvl="8" indent="-228600" algn="l">
              <a:lnSpc>
                <a:spcPct val="90000"/>
              </a:lnSpc>
              <a:spcBef>
                <a:spcPts val="1378"/>
              </a:spcBef>
              <a:spcAft>
                <a:spcPts val="0"/>
              </a:spcAft>
              <a:buClr>
                <a:schemeClr val="dk1"/>
              </a:buClr>
              <a:buSzPts val="2756"/>
              <a:buNone/>
              <a:defRPr sz="2756"/>
            </a:lvl9pPr>
          </a:lstStyle>
          <a:p>
            <a:endParaRPr/>
          </a:p>
        </p:txBody>
      </p:sp>
      <p:sp>
        <p:nvSpPr>
          <p:cNvPr id="65" name="Google Shape;65;p11"/>
          <p:cNvSpPr txBox="1">
            <a:spLocks noGrp="1"/>
          </p:cNvSpPr>
          <p:nvPr>
            <p:ph type="dt" idx="10"/>
          </p:nvPr>
        </p:nvSpPr>
        <p:spPr>
          <a:xfrm>
            <a:off x="1732498" y="30029347"/>
            <a:ext cx="5669994" cy="1724962"/>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11"/>
          <p:cNvSpPr txBox="1">
            <a:spLocks noGrp="1"/>
          </p:cNvSpPr>
          <p:nvPr>
            <p:ph type="ftr" idx="11"/>
          </p:nvPr>
        </p:nvSpPr>
        <p:spPr>
          <a:xfrm>
            <a:off x="8347492" y="30029347"/>
            <a:ext cx="8504992" cy="1724962"/>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1"/>
          <p:cNvSpPr txBox="1">
            <a:spLocks noGrp="1"/>
          </p:cNvSpPr>
          <p:nvPr>
            <p:ph type="sldNum" idx="12"/>
          </p:nvPr>
        </p:nvSpPr>
        <p:spPr>
          <a:xfrm>
            <a:off x="17797483" y="30029347"/>
            <a:ext cx="5669994" cy="172496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t-BR"/>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
          <p:cNvSpPr txBox="1">
            <a:spLocks noGrp="1"/>
          </p:cNvSpPr>
          <p:nvPr>
            <p:ph type="title"/>
          </p:nvPr>
        </p:nvSpPr>
        <p:spPr>
          <a:xfrm>
            <a:off x="1732499" y="1724969"/>
            <a:ext cx="21734978" cy="62623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12126"/>
              <a:buFont typeface="Calibri"/>
              <a:buNone/>
              <a:defRPr sz="12126"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2"/>
          <p:cNvSpPr txBox="1">
            <a:spLocks noGrp="1"/>
          </p:cNvSpPr>
          <p:nvPr>
            <p:ph type="body" idx="1"/>
          </p:nvPr>
        </p:nvSpPr>
        <p:spPr>
          <a:xfrm>
            <a:off x="1732499" y="8624810"/>
            <a:ext cx="21734978" cy="20557051"/>
          </a:xfrm>
          <a:prstGeom prst="rect">
            <a:avLst/>
          </a:prstGeom>
          <a:noFill/>
          <a:ln>
            <a:noFill/>
          </a:ln>
        </p:spPr>
        <p:txBody>
          <a:bodyPr spcFirstLastPara="1" wrap="square" lIns="91425" tIns="45700" rIns="91425" bIns="45700" anchor="t" anchorCtr="0">
            <a:normAutofit/>
          </a:bodyPr>
          <a:lstStyle>
            <a:lvl1pPr marL="457200" marR="0" lvl="0" indent="-718629" algn="l" rtl="0">
              <a:lnSpc>
                <a:spcPct val="90000"/>
              </a:lnSpc>
              <a:spcBef>
                <a:spcPts val="2756"/>
              </a:spcBef>
              <a:spcAft>
                <a:spcPts val="0"/>
              </a:spcAft>
              <a:buClr>
                <a:schemeClr val="dk1"/>
              </a:buClr>
              <a:buSzPts val="7717"/>
              <a:buFont typeface="Arial"/>
              <a:buChar char="•"/>
              <a:defRPr sz="7717" b="0" i="0" u="none" strike="noStrike" cap="none">
                <a:solidFill>
                  <a:schemeClr val="dk1"/>
                </a:solidFill>
                <a:latin typeface="Calibri"/>
                <a:ea typeface="Calibri"/>
                <a:cs typeface="Calibri"/>
                <a:sym typeface="Calibri"/>
              </a:defRPr>
            </a:lvl1pPr>
            <a:lvl2pPr marL="914400" marR="0" lvl="1" indent="-648589" algn="l" rtl="0">
              <a:lnSpc>
                <a:spcPct val="90000"/>
              </a:lnSpc>
              <a:spcBef>
                <a:spcPts val="1378"/>
              </a:spcBef>
              <a:spcAft>
                <a:spcPts val="0"/>
              </a:spcAft>
              <a:buClr>
                <a:schemeClr val="dk1"/>
              </a:buClr>
              <a:buSzPts val="6614"/>
              <a:buFont typeface="Arial"/>
              <a:buChar char="•"/>
              <a:defRPr sz="6614" b="0" i="0" u="none" strike="noStrike" cap="none">
                <a:solidFill>
                  <a:schemeClr val="dk1"/>
                </a:solidFill>
                <a:latin typeface="Calibri"/>
                <a:ea typeface="Calibri"/>
                <a:cs typeface="Calibri"/>
                <a:sym typeface="Calibri"/>
              </a:defRPr>
            </a:lvl2pPr>
            <a:lvl3pPr marL="1371600" marR="0" lvl="2" indent="-578612" algn="l" rtl="0">
              <a:lnSpc>
                <a:spcPct val="90000"/>
              </a:lnSpc>
              <a:spcBef>
                <a:spcPts val="1378"/>
              </a:spcBef>
              <a:spcAft>
                <a:spcPts val="0"/>
              </a:spcAft>
              <a:buClr>
                <a:schemeClr val="dk1"/>
              </a:buClr>
              <a:buSzPts val="5512"/>
              <a:buFont typeface="Arial"/>
              <a:buChar char="•"/>
              <a:defRPr sz="5512" b="0" i="0" u="none" strike="noStrike" cap="none">
                <a:solidFill>
                  <a:schemeClr val="dk1"/>
                </a:solidFill>
                <a:latin typeface="Calibri"/>
                <a:ea typeface="Calibri"/>
                <a:cs typeface="Calibri"/>
                <a:sym typeface="Calibri"/>
              </a:defRPr>
            </a:lvl3pPr>
            <a:lvl4pPr marL="1828800" marR="0" lvl="3" indent="-543623" algn="l" rtl="0">
              <a:lnSpc>
                <a:spcPct val="90000"/>
              </a:lnSpc>
              <a:spcBef>
                <a:spcPts val="1378"/>
              </a:spcBef>
              <a:spcAft>
                <a:spcPts val="0"/>
              </a:spcAft>
              <a:buClr>
                <a:schemeClr val="dk1"/>
              </a:buClr>
              <a:buSzPts val="4961"/>
              <a:buFont typeface="Arial"/>
              <a:buChar char="•"/>
              <a:defRPr sz="4961" b="0" i="0" u="none" strike="noStrike" cap="none">
                <a:solidFill>
                  <a:schemeClr val="dk1"/>
                </a:solidFill>
                <a:latin typeface="Calibri"/>
                <a:ea typeface="Calibri"/>
                <a:cs typeface="Calibri"/>
                <a:sym typeface="Calibri"/>
              </a:defRPr>
            </a:lvl4pPr>
            <a:lvl5pPr marL="2286000" marR="0" lvl="4" indent="-543623" algn="l" rtl="0">
              <a:lnSpc>
                <a:spcPct val="90000"/>
              </a:lnSpc>
              <a:spcBef>
                <a:spcPts val="1378"/>
              </a:spcBef>
              <a:spcAft>
                <a:spcPts val="0"/>
              </a:spcAft>
              <a:buClr>
                <a:schemeClr val="dk1"/>
              </a:buClr>
              <a:buSzPts val="4961"/>
              <a:buFont typeface="Arial"/>
              <a:buChar char="•"/>
              <a:defRPr sz="4961" b="0" i="0" u="none" strike="noStrike" cap="none">
                <a:solidFill>
                  <a:schemeClr val="dk1"/>
                </a:solidFill>
                <a:latin typeface="Calibri"/>
                <a:ea typeface="Calibri"/>
                <a:cs typeface="Calibri"/>
                <a:sym typeface="Calibri"/>
              </a:defRPr>
            </a:lvl5pPr>
            <a:lvl6pPr marL="2743200" marR="0" lvl="5" indent="-543623" algn="l" rtl="0">
              <a:lnSpc>
                <a:spcPct val="90000"/>
              </a:lnSpc>
              <a:spcBef>
                <a:spcPts val="1378"/>
              </a:spcBef>
              <a:spcAft>
                <a:spcPts val="0"/>
              </a:spcAft>
              <a:buClr>
                <a:schemeClr val="dk1"/>
              </a:buClr>
              <a:buSzPts val="4961"/>
              <a:buFont typeface="Arial"/>
              <a:buChar char="•"/>
              <a:defRPr sz="4961" b="0" i="0" u="none" strike="noStrike" cap="none">
                <a:solidFill>
                  <a:schemeClr val="dk1"/>
                </a:solidFill>
                <a:latin typeface="Calibri"/>
                <a:ea typeface="Calibri"/>
                <a:cs typeface="Calibri"/>
                <a:sym typeface="Calibri"/>
              </a:defRPr>
            </a:lvl6pPr>
            <a:lvl7pPr marL="3200400" marR="0" lvl="6" indent="-543623" algn="l" rtl="0">
              <a:lnSpc>
                <a:spcPct val="90000"/>
              </a:lnSpc>
              <a:spcBef>
                <a:spcPts val="1378"/>
              </a:spcBef>
              <a:spcAft>
                <a:spcPts val="0"/>
              </a:spcAft>
              <a:buClr>
                <a:schemeClr val="dk1"/>
              </a:buClr>
              <a:buSzPts val="4961"/>
              <a:buFont typeface="Arial"/>
              <a:buChar char="•"/>
              <a:defRPr sz="4961" b="0" i="0" u="none" strike="noStrike" cap="none">
                <a:solidFill>
                  <a:schemeClr val="dk1"/>
                </a:solidFill>
                <a:latin typeface="Calibri"/>
                <a:ea typeface="Calibri"/>
                <a:cs typeface="Calibri"/>
                <a:sym typeface="Calibri"/>
              </a:defRPr>
            </a:lvl7pPr>
            <a:lvl8pPr marL="3657600" marR="0" lvl="7" indent="-543623" algn="l" rtl="0">
              <a:lnSpc>
                <a:spcPct val="90000"/>
              </a:lnSpc>
              <a:spcBef>
                <a:spcPts val="1378"/>
              </a:spcBef>
              <a:spcAft>
                <a:spcPts val="0"/>
              </a:spcAft>
              <a:buClr>
                <a:schemeClr val="dk1"/>
              </a:buClr>
              <a:buSzPts val="4961"/>
              <a:buFont typeface="Arial"/>
              <a:buChar char="•"/>
              <a:defRPr sz="4961" b="0" i="0" u="none" strike="noStrike" cap="none">
                <a:solidFill>
                  <a:schemeClr val="dk1"/>
                </a:solidFill>
                <a:latin typeface="Calibri"/>
                <a:ea typeface="Calibri"/>
                <a:cs typeface="Calibri"/>
                <a:sym typeface="Calibri"/>
              </a:defRPr>
            </a:lvl8pPr>
            <a:lvl9pPr marL="4114800" marR="0" lvl="8" indent="-543623" algn="l" rtl="0">
              <a:lnSpc>
                <a:spcPct val="90000"/>
              </a:lnSpc>
              <a:spcBef>
                <a:spcPts val="1378"/>
              </a:spcBef>
              <a:spcAft>
                <a:spcPts val="0"/>
              </a:spcAft>
              <a:buClr>
                <a:schemeClr val="dk1"/>
              </a:buClr>
              <a:buSzPts val="4961"/>
              <a:buFont typeface="Arial"/>
              <a:buChar char="•"/>
              <a:defRPr sz="4961" b="0" i="0" u="none" strike="noStrike" cap="none">
                <a:solidFill>
                  <a:schemeClr val="dk1"/>
                </a:solidFill>
                <a:latin typeface="Calibri"/>
                <a:ea typeface="Calibri"/>
                <a:cs typeface="Calibri"/>
                <a:sym typeface="Calibri"/>
              </a:defRPr>
            </a:lvl9pPr>
          </a:lstStyle>
          <a:p>
            <a:endParaRPr/>
          </a:p>
        </p:txBody>
      </p:sp>
      <p:sp>
        <p:nvSpPr>
          <p:cNvPr id="8" name="Google Shape;8;p2"/>
          <p:cNvSpPr txBox="1">
            <a:spLocks noGrp="1"/>
          </p:cNvSpPr>
          <p:nvPr>
            <p:ph type="dt" idx="10"/>
          </p:nvPr>
        </p:nvSpPr>
        <p:spPr>
          <a:xfrm>
            <a:off x="1732498" y="30029347"/>
            <a:ext cx="5669994" cy="1724962"/>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3307"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544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544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544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544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544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544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544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5442" b="0" i="0" u="none" strike="noStrike" cap="none">
                <a:solidFill>
                  <a:schemeClr val="dk1"/>
                </a:solidFill>
                <a:latin typeface="Calibri"/>
                <a:ea typeface="Calibri"/>
                <a:cs typeface="Calibri"/>
                <a:sym typeface="Calibri"/>
              </a:defRPr>
            </a:lvl9pPr>
          </a:lstStyle>
          <a:p>
            <a:endParaRPr/>
          </a:p>
        </p:txBody>
      </p:sp>
      <p:sp>
        <p:nvSpPr>
          <p:cNvPr id="9" name="Google Shape;9;p2"/>
          <p:cNvSpPr txBox="1">
            <a:spLocks noGrp="1"/>
          </p:cNvSpPr>
          <p:nvPr>
            <p:ph type="ftr" idx="11"/>
          </p:nvPr>
        </p:nvSpPr>
        <p:spPr>
          <a:xfrm>
            <a:off x="8347492" y="30029347"/>
            <a:ext cx="8504992" cy="1724962"/>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3307"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544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544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544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544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544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544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544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5442" b="0" i="0" u="none" strike="noStrike" cap="none">
                <a:solidFill>
                  <a:schemeClr val="dk1"/>
                </a:solidFill>
                <a:latin typeface="Calibri"/>
                <a:ea typeface="Calibri"/>
                <a:cs typeface="Calibri"/>
                <a:sym typeface="Calibri"/>
              </a:defRPr>
            </a:lvl9pPr>
          </a:lstStyle>
          <a:p>
            <a:endParaRPr/>
          </a:p>
        </p:txBody>
      </p:sp>
      <p:sp>
        <p:nvSpPr>
          <p:cNvPr id="10" name="Google Shape;10;p2"/>
          <p:cNvSpPr txBox="1">
            <a:spLocks noGrp="1"/>
          </p:cNvSpPr>
          <p:nvPr>
            <p:ph type="sldNum" idx="12"/>
          </p:nvPr>
        </p:nvSpPr>
        <p:spPr>
          <a:xfrm>
            <a:off x="17797483" y="30029347"/>
            <a:ext cx="5669994" cy="17249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3307"/>
              <a:buFont typeface="Arial"/>
              <a:buNone/>
              <a:defRPr sz="330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t-BR"/>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txBox="1"/>
          <p:nvPr/>
        </p:nvSpPr>
        <p:spPr>
          <a:xfrm>
            <a:off x="1016000" y="8929233"/>
            <a:ext cx="9865360" cy="6432490"/>
          </a:xfrm>
          <a:prstGeom prst="rect">
            <a:avLst/>
          </a:prstGeom>
          <a:noFill/>
          <a:ln w="9525" cap="flat" cmpd="sng">
            <a:noFill/>
            <a:prstDash val="solid"/>
            <a:round/>
            <a:headEnd type="none" w="sm" len="sm"/>
            <a:tailEnd type="none" w="sm" len="sm"/>
          </a:ln>
        </p:spPr>
        <p:txBody>
          <a:bodyPr spcFirstLastPara="1" wrap="square" lIns="91425" tIns="45700" rIns="0" bIns="45700" anchor="t" anchorCtr="0">
            <a:spAutoFit/>
          </a:bodyPr>
          <a:lstStyle/>
          <a:p>
            <a:pPr marL="0" marR="0" lvl="0" indent="0" algn="ctr" rtl="0">
              <a:lnSpc>
                <a:spcPct val="100000"/>
              </a:lnSpc>
              <a:spcBef>
                <a:spcPts val="0"/>
              </a:spcBef>
              <a:spcAft>
                <a:spcPts val="1200"/>
              </a:spcAft>
              <a:buClr>
                <a:srgbClr val="000000"/>
              </a:buClr>
              <a:buSzPts val="3200"/>
              <a:buFont typeface="Arial"/>
              <a:buNone/>
            </a:pPr>
            <a:r>
              <a:rPr lang="pt-BR" sz="3200" b="1" dirty="0">
                <a:solidFill>
                  <a:schemeClr val="dk1"/>
                </a:solidFill>
                <a:latin typeface="Calibri"/>
                <a:ea typeface="Calibri"/>
                <a:cs typeface="Calibri"/>
                <a:sym typeface="Calibri"/>
              </a:rPr>
              <a:t>ABSTRACT</a:t>
            </a:r>
            <a:endParaRPr sz="3200" dirty="0">
              <a:solidFill>
                <a:schemeClr val="dk1"/>
              </a:solidFill>
              <a:latin typeface="Calibri"/>
              <a:ea typeface="Calibri"/>
              <a:cs typeface="Calibri"/>
              <a:sym typeface="Calibri"/>
            </a:endParaRPr>
          </a:p>
          <a:p>
            <a:pPr lvl="0" algn="just">
              <a:spcAft>
                <a:spcPts val="1200"/>
              </a:spcAft>
              <a:buSzPts val="3000"/>
            </a:pPr>
            <a:r>
              <a:rPr lang="en-US" sz="3000" dirty="0">
                <a:latin typeface="Calibri" panose="020F0502020204030204" pitchFamily="34" charset="0"/>
                <a:cs typeface="Calibri" panose="020F0502020204030204" pitchFamily="34" charset="0"/>
              </a:rPr>
              <a:t>This study contributes to the Internationalization Process literature showing how relevant external information is identified, acquired and incorporated into the Uppsala state variables to support the internationalization process. As the internationalization process of the studied company unfolded, different dimensions of knowledge absorption were developed, and new capabilities enabled further internationalization in a virtuous cycle of learning and commitment. However, a path dependent process led to a loss of strategic flexibility, prompting a lock-in state. </a:t>
            </a:r>
            <a:endParaRPr sz="3000" dirty="0">
              <a:solidFill>
                <a:schemeClr val="dk1"/>
              </a:solidFill>
              <a:latin typeface="Calibri"/>
              <a:ea typeface="Calibri"/>
              <a:cs typeface="Calibri"/>
              <a:sym typeface="Calibri"/>
            </a:endParaRPr>
          </a:p>
          <a:p>
            <a:pPr lvl="0" algn="just">
              <a:buClr>
                <a:schemeClr val="dk1"/>
              </a:buClr>
              <a:buSzPts val="3000"/>
            </a:pPr>
            <a:r>
              <a:rPr lang="pt-BR" sz="3000" b="1" dirty="0">
                <a:solidFill>
                  <a:schemeClr val="dk1"/>
                </a:solidFill>
                <a:latin typeface="Calibri"/>
                <a:ea typeface="Calibri"/>
                <a:cs typeface="Calibri"/>
                <a:sym typeface="Calibri"/>
              </a:rPr>
              <a:t>Keywords</a:t>
            </a:r>
            <a:r>
              <a:rPr lang="pt-BR" sz="3000" b="1" dirty="0">
                <a:solidFill>
                  <a:schemeClr val="dk1"/>
                </a:solidFill>
                <a:latin typeface="Calibri" panose="020F0502020204030204" pitchFamily="34" charset="0"/>
                <a:ea typeface="Calibri"/>
                <a:cs typeface="Calibri" panose="020F0502020204030204" pitchFamily="34" charset="0"/>
                <a:sym typeface="Calibri"/>
              </a:rPr>
              <a:t>: </a:t>
            </a:r>
            <a:r>
              <a:rPr lang="en-US" sz="3000" dirty="0">
                <a:latin typeface="Calibri" panose="020F0502020204030204" pitchFamily="34" charset="0"/>
                <a:cs typeface="Calibri" panose="020F0502020204030204" pitchFamily="34" charset="0"/>
              </a:rPr>
              <a:t>internationalization process; absorptive capacity; path dependency; lock-in; automotive industry.</a:t>
            </a:r>
            <a:r>
              <a:rPr lang="pt-BR" sz="3000" dirty="0">
                <a:latin typeface="Calibri" panose="020F0502020204030204" pitchFamily="34" charset="0"/>
                <a:cs typeface="Calibri" panose="020F0502020204030204" pitchFamily="34" charset="0"/>
              </a:rPr>
              <a:t> </a:t>
            </a:r>
            <a:endParaRPr sz="3200" b="0" i="0" u="none" strike="noStrike" cap="none" dirty="0">
              <a:solidFill>
                <a:schemeClr val="dk1"/>
              </a:solidFill>
              <a:latin typeface="Calibri"/>
              <a:ea typeface="Calibri"/>
              <a:cs typeface="Calibri"/>
              <a:sym typeface="Calibri"/>
            </a:endParaRPr>
          </a:p>
        </p:txBody>
      </p:sp>
      <p:sp>
        <p:nvSpPr>
          <p:cNvPr id="85" name="Google Shape;85;p1"/>
          <p:cNvSpPr txBox="1"/>
          <p:nvPr/>
        </p:nvSpPr>
        <p:spPr>
          <a:xfrm>
            <a:off x="8622631" y="1019009"/>
            <a:ext cx="15015412" cy="2862282"/>
          </a:xfrm>
          <a:prstGeom prst="rect">
            <a:avLst/>
          </a:prstGeom>
          <a:noFill/>
          <a:ln>
            <a:noFill/>
          </a:ln>
        </p:spPr>
        <p:txBody>
          <a:bodyPr spcFirstLastPara="1" wrap="square" lIns="91425" tIns="45700" rIns="91425" bIns="45700" anchor="t" anchorCtr="0">
            <a:spAutoFit/>
          </a:bodyPr>
          <a:lstStyle/>
          <a:p>
            <a:pPr lvl="0" algn="ctr">
              <a:buSzPts val="6000"/>
            </a:pPr>
            <a:r>
              <a:rPr lang="en-US" sz="6000" b="1" dirty="0">
                <a:solidFill>
                  <a:schemeClr val="dk1"/>
                </a:solidFill>
                <a:latin typeface="Calibri"/>
                <a:ea typeface="Calibri"/>
                <a:cs typeface="Calibri"/>
                <a:sym typeface="Calibri"/>
              </a:rPr>
              <a:t>ABSORPTIVE CAPACITY AND THE INTERNATIONALIZATION PROCESS: </a:t>
            </a:r>
          </a:p>
          <a:p>
            <a:pPr lvl="0" algn="ctr">
              <a:buSzPts val="6000"/>
            </a:pPr>
            <a:r>
              <a:rPr lang="en-US" sz="6000" b="1" dirty="0">
                <a:solidFill>
                  <a:schemeClr val="dk1"/>
                </a:solidFill>
                <a:latin typeface="Calibri"/>
                <a:ea typeface="Calibri"/>
                <a:cs typeface="Calibri"/>
                <a:sym typeface="Calibri"/>
              </a:rPr>
              <a:t>a Lock-in Case</a:t>
            </a:r>
          </a:p>
        </p:txBody>
      </p:sp>
      <p:sp>
        <p:nvSpPr>
          <p:cNvPr id="86" name="Google Shape;86;p1"/>
          <p:cNvSpPr txBox="1"/>
          <p:nvPr/>
        </p:nvSpPr>
        <p:spPr>
          <a:xfrm>
            <a:off x="8622631" y="3881291"/>
            <a:ext cx="15103642" cy="3170058"/>
          </a:xfrm>
          <a:prstGeom prst="rect">
            <a:avLst/>
          </a:prstGeom>
          <a:noFill/>
          <a:ln>
            <a:noFill/>
          </a:ln>
        </p:spPr>
        <p:txBody>
          <a:bodyPr spcFirstLastPara="1" wrap="square" lIns="91425" tIns="45700" rIns="91425" bIns="45700" anchor="t" anchorCtr="0">
            <a:spAutoFit/>
          </a:bodyPr>
          <a:lstStyle/>
          <a:p>
            <a:pPr algn="ctr">
              <a:buSzPts val="4000"/>
            </a:pPr>
            <a:r>
              <a:rPr lang="pt-BR" sz="4000" b="0" i="0" u="none" strike="noStrike" cap="none" dirty="0">
                <a:solidFill>
                  <a:schemeClr val="dk1"/>
                </a:solidFill>
                <a:latin typeface="Calibri"/>
                <a:ea typeface="Calibri"/>
                <a:cs typeface="Calibri"/>
                <a:sym typeface="Calibri"/>
              </a:rPr>
              <a:t>Alfredo Pedro Pinto Junior </a:t>
            </a:r>
            <a:r>
              <a:rPr lang="pt-BR" sz="4000" dirty="0">
                <a:solidFill>
                  <a:schemeClr val="dk1"/>
                </a:solidFill>
                <a:latin typeface="Calibri"/>
                <a:ea typeface="Calibri"/>
                <a:cs typeface="Calibri"/>
                <a:sym typeface="Calibri"/>
              </a:rPr>
              <a:t>| alfredo@edu.univali.br</a:t>
            </a:r>
            <a:endParaRPr sz="4000" b="0" i="0" u="none" strike="noStrike" cap="none" dirty="0">
              <a:solidFill>
                <a:schemeClr val="dk1"/>
              </a:solidFill>
              <a:latin typeface="Calibri"/>
              <a:ea typeface="Calibri"/>
              <a:cs typeface="Calibri"/>
              <a:sym typeface="Calibri"/>
            </a:endParaRPr>
          </a:p>
          <a:p>
            <a:pPr lvl="0" algn="ctr">
              <a:buSzPts val="4000"/>
            </a:pPr>
            <a:r>
              <a:rPr lang="pt-BR" sz="4000" dirty="0">
                <a:solidFill>
                  <a:schemeClr val="dk1"/>
                </a:solidFill>
                <a:latin typeface="Calibri"/>
                <a:ea typeface="Calibri"/>
                <a:cs typeface="Calibri"/>
                <a:sym typeface="Calibri"/>
              </a:rPr>
              <a:t>Prof. Dr. Carlos Ricardo Rossetto| </a:t>
            </a:r>
            <a:r>
              <a:rPr lang="pt-BR" sz="4000" dirty="0">
                <a:solidFill>
                  <a:schemeClr val="dk1"/>
                </a:solidFill>
                <a:latin typeface="Calibri"/>
                <a:cs typeface="Calibri"/>
                <a:sym typeface="Calibri"/>
              </a:rPr>
              <a:t>rossetto@univali.br</a:t>
            </a:r>
          </a:p>
          <a:p>
            <a:pPr lvl="0" algn="ctr">
              <a:buSzPts val="4000"/>
            </a:pPr>
            <a:r>
              <a:rPr lang="pt-BR" sz="4000" dirty="0">
                <a:solidFill>
                  <a:schemeClr val="dk1"/>
                </a:solidFill>
                <a:latin typeface="Calibri"/>
                <a:cs typeface="Calibri"/>
                <a:sym typeface="Calibri"/>
              </a:rPr>
              <a:t>Prof. Dra. Graciella Martignago | graciellamartignago</a:t>
            </a:r>
            <a:r>
              <a:rPr lang="pt-BR" sz="4000" dirty="0">
                <a:solidFill>
                  <a:schemeClr val="dk1"/>
                </a:solidFill>
                <a:latin typeface="Calibri"/>
                <a:ea typeface="Calibri"/>
                <a:cs typeface="Calibri"/>
                <a:sym typeface="Calibri"/>
              </a:rPr>
              <a:t>@gmail.com</a:t>
            </a:r>
            <a:endParaRPr sz="4000"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4000"/>
              <a:buFont typeface="Arial"/>
              <a:buNone/>
            </a:pPr>
            <a:r>
              <a:rPr lang="pt-BR" sz="4000" b="0" i="0" u="none" strike="noStrike" cap="none" dirty="0">
                <a:solidFill>
                  <a:schemeClr val="dk1"/>
                </a:solidFill>
                <a:latin typeface="Calibri"/>
                <a:ea typeface="Calibri"/>
                <a:cs typeface="Calibri"/>
                <a:sym typeface="Calibri"/>
              </a:rPr>
              <a:t>Mestrado Profissional em Administração – Gestão, </a:t>
            </a:r>
          </a:p>
          <a:p>
            <a:pPr marL="0" marR="0" lvl="0" indent="0" algn="ctr" rtl="0">
              <a:lnSpc>
                <a:spcPct val="100000"/>
              </a:lnSpc>
              <a:spcBef>
                <a:spcPts val="0"/>
              </a:spcBef>
              <a:spcAft>
                <a:spcPts val="0"/>
              </a:spcAft>
              <a:buClr>
                <a:srgbClr val="000000"/>
              </a:buClr>
              <a:buSzPts val="4000"/>
              <a:buFont typeface="Arial"/>
              <a:buNone/>
            </a:pPr>
            <a:r>
              <a:rPr lang="pt-BR" sz="4000" b="0" i="0" u="none" strike="noStrike" cap="none" dirty="0">
                <a:solidFill>
                  <a:schemeClr val="dk1"/>
                </a:solidFill>
                <a:latin typeface="Calibri"/>
                <a:ea typeface="Calibri"/>
                <a:cs typeface="Calibri"/>
                <a:sym typeface="Calibri"/>
              </a:rPr>
              <a:t>Internacionalização e Logística</a:t>
            </a:r>
            <a:endParaRPr sz="4000" b="0" i="0" u="none" strike="noStrike" cap="none" dirty="0">
              <a:solidFill>
                <a:schemeClr val="dk1"/>
              </a:solidFill>
              <a:latin typeface="Calibri"/>
              <a:ea typeface="Calibri"/>
              <a:cs typeface="Calibri"/>
              <a:sym typeface="Calibri"/>
            </a:endParaRPr>
          </a:p>
        </p:txBody>
      </p:sp>
      <p:sp>
        <p:nvSpPr>
          <p:cNvPr id="90" name="Google Shape;90;p1"/>
          <p:cNvSpPr txBox="1"/>
          <p:nvPr/>
        </p:nvSpPr>
        <p:spPr>
          <a:xfrm>
            <a:off x="11313123" y="24300396"/>
            <a:ext cx="13004392" cy="46473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noProof="1">
                <a:solidFill>
                  <a:schemeClr val="dk1"/>
                </a:solidFill>
                <a:latin typeface="Calibri" panose="020F0502020204030204" pitchFamily="34" charset="0"/>
                <a:ea typeface="Calibri"/>
                <a:cs typeface="Calibri" panose="020F0502020204030204" pitchFamily="34" charset="0"/>
                <a:sym typeface="Calibri"/>
              </a:rPr>
              <a:t>References</a:t>
            </a:r>
            <a:endParaRPr sz="3600" b="1" i="0" u="none" strike="noStrike" cap="none" noProof="1">
              <a:solidFill>
                <a:schemeClr val="dk1"/>
              </a:solidFill>
              <a:latin typeface="Calibri" panose="020F0502020204030204" pitchFamily="34" charset="0"/>
              <a:ea typeface="Calibri"/>
              <a:cs typeface="Calibri" panose="020F0502020204030204" pitchFamily="34" charset="0"/>
              <a:sym typeface="Calibri"/>
            </a:endParaRPr>
          </a:p>
          <a:p>
            <a:pPr marL="579438" indent="-561975" algn="just"/>
            <a:r>
              <a:rPr lang="pt-BR" sz="2600" noProof="1">
                <a:latin typeface="Calibri" panose="020F0502020204030204" pitchFamily="34" charset="0"/>
                <a:cs typeface="Calibri" panose="020F0502020204030204" pitchFamily="34" charset="0"/>
              </a:rPr>
              <a:t>Cuervo-Cazurra, A., Narula, R., &amp; Annique Un, C. (2015). Internationalization motives: Sell more, buy better, upgrade and escape. Multinational Business Review, 23(1), 25–35. </a:t>
            </a:r>
          </a:p>
          <a:p>
            <a:pPr marL="579438" lvl="0" indent="-561975" algn="just">
              <a:buSzPts val="1100"/>
            </a:pPr>
            <a:r>
              <a:rPr lang="pt-BR" sz="2600" noProof="1">
                <a:latin typeface="Calibri" panose="020F0502020204030204" pitchFamily="34" charset="0"/>
                <a:cs typeface="Calibri" panose="020F0502020204030204" pitchFamily="34" charset="0"/>
                <a:sym typeface="Calibri"/>
              </a:rPr>
              <a:t>Schreyögg, G., &amp; Sydow, J. (2011). Organizational path dependence: A process view. Organization Studies, 32(3), 321–335. </a:t>
            </a:r>
          </a:p>
          <a:p>
            <a:pPr marL="579438" lvl="0" indent="-561975" algn="just">
              <a:buSzPts val="1100"/>
            </a:pPr>
            <a:r>
              <a:rPr lang="pt-BR" sz="2600" noProof="1">
                <a:latin typeface="Calibri" panose="020F0502020204030204" pitchFamily="34" charset="0"/>
                <a:cs typeface="Calibri" panose="020F0502020204030204" pitchFamily="34" charset="0"/>
                <a:sym typeface="Calibri"/>
              </a:rPr>
              <a:t>Teece, D. J. (2018). Tesla and the Reshaping of the Auto Industry. Management and Organization Review, 14(3), 501–512.</a:t>
            </a:r>
          </a:p>
          <a:p>
            <a:pPr marL="579438" lvl="0" indent="-561975" algn="just">
              <a:buSzPts val="1100"/>
            </a:pPr>
            <a:r>
              <a:rPr lang="pt-BR" sz="2600" noProof="1">
                <a:latin typeface="Calibri" panose="020F0502020204030204" pitchFamily="34" charset="0"/>
                <a:cs typeface="Calibri" panose="020F0502020204030204" pitchFamily="34" charset="0"/>
                <a:sym typeface="Calibri"/>
              </a:rPr>
              <a:t>Vahlne, J. E., &amp; Johanson, J. (2017). From internationalization to evolution: The Uppsala model at 40 years. Journal of International Business Studies, 48(9), 1087–1102.</a:t>
            </a:r>
          </a:p>
          <a:p>
            <a:pPr marL="579438" lvl="0" indent="-561975" algn="just">
              <a:buSzPts val="1100"/>
            </a:pPr>
            <a:r>
              <a:rPr lang="pt-BR" sz="2600" noProof="1">
                <a:latin typeface="Calibri" panose="020F0502020204030204" pitchFamily="34" charset="0"/>
                <a:cs typeface="Calibri" panose="020F0502020204030204" pitchFamily="34" charset="0"/>
                <a:sym typeface="Calibri"/>
              </a:rPr>
              <a:t>Zahra, S. A., &amp; George, G. (2002). Absorptive capacity: A review, reconceptualization, and extension. Academy of Management Review, 27(2), 185–203. </a:t>
            </a:r>
            <a:endParaRPr lang="pt-BR" sz="2600" noProof="1">
              <a:solidFill>
                <a:schemeClr val="dk1"/>
              </a:solidFill>
              <a:latin typeface="Calibri"/>
              <a:ea typeface="Calibri"/>
              <a:cs typeface="Calibri"/>
              <a:sym typeface="Calibri"/>
            </a:endParaRPr>
          </a:p>
        </p:txBody>
      </p:sp>
      <p:pic>
        <p:nvPicPr>
          <p:cNvPr id="5" name="Imagem 4" descr="Uma imagem contendo comida&#10;&#10;Descrição gerada automaticamente">
            <a:extLst>
              <a:ext uri="{FF2B5EF4-FFF2-40B4-BE49-F238E27FC236}">
                <a16:creationId xmlns:a16="http://schemas.microsoft.com/office/drawing/2014/main" id="{0CF12BB9-2B83-F243-97C0-60115F49AE7D}"/>
              </a:ext>
            </a:extLst>
          </p:cNvPr>
          <p:cNvPicPr>
            <a:picLocks noChangeAspect="1"/>
          </p:cNvPicPr>
          <p:nvPr/>
        </p:nvPicPr>
        <p:blipFill>
          <a:blip r:embed="rId3"/>
          <a:stretch>
            <a:fillRect/>
          </a:stretch>
        </p:blipFill>
        <p:spPr>
          <a:xfrm>
            <a:off x="1099045" y="0"/>
            <a:ext cx="6362700" cy="8712200"/>
          </a:xfrm>
          <a:prstGeom prst="rect">
            <a:avLst/>
          </a:prstGeom>
        </p:spPr>
      </p:pic>
      <p:pic>
        <p:nvPicPr>
          <p:cNvPr id="7" name="Imagem 6" descr="Uma imagem contendo screenshot, comida&#10;&#10;Descrição gerada automaticamente">
            <a:extLst>
              <a:ext uri="{FF2B5EF4-FFF2-40B4-BE49-F238E27FC236}">
                <a16:creationId xmlns:a16="http://schemas.microsoft.com/office/drawing/2014/main" id="{61CCD6F6-558B-7A47-8F65-BE4D33FFDB3F}"/>
              </a:ext>
            </a:extLst>
          </p:cNvPr>
          <p:cNvPicPr>
            <a:picLocks noChangeAspect="1"/>
          </p:cNvPicPr>
          <p:nvPr/>
        </p:nvPicPr>
        <p:blipFill>
          <a:blip r:embed="rId4"/>
          <a:stretch>
            <a:fillRect/>
          </a:stretch>
        </p:blipFill>
        <p:spPr>
          <a:xfrm>
            <a:off x="-1" y="29313107"/>
            <a:ext cx="25199975" cy="3093049"/>
          </a:xfrm>
          <a:prstGeom prst="rect">
            <a:avLst/>
          </a:prstGeom>
        </p:spPr>
      </p:pic>
      <p:sp>
        <p:nvSpPr>
          <p:cNvPr id="15" name="Google Shape;84;p1">
            <a:extLst>
              <a:ext uri="{FF2B5EF4-FFF2-40B4-BE49-F238E27FC236}">
                <a16:creationId xmlns:a16="http://schemas.microsoft.com/office/drawing/2014/main" id="{182D2A78-D905-9F4F-BE65-88A939917284}"/>
              </a:ext>
            </a:extLst>
          </p:cNvPr>
          <p:cNvSpPr txBox="1"/>
          <p:nvPr/>
        </p:nvSpPr>
        <p:spPr>
          <a:xfrm>
            <a:off x="1016000" y="15634314"/>
            <a:ext cx="9865360" cy="2416006"/>
          </a:xfrm>
          <a:prstGeom prst="rect">
            <a:avLst/>
          </a:prstGeom>
          <a:noFill/>
          <a:ln w="9525" cap="flat" cmpd="sng">
            <a:noFill/>
            <a:prstDash val="solid"/>
            <a:round/>
            <a:headEnd type="none" w="sm" len="sm"/>
            <a:tailEnd type="none" w="sm" len="sm"/>
          </a:ln>
        </p:spPr>
        <p:txBody>
          <a:bodyPr spcFirstLastPara="1" wrap="square" lIns="91425" tIns="45700" rIns="0" bIns="45700" anchor="t" anchorCtr="0">
            <a:spAutoFit/>
          </a:bodyPr>
          <a:lstStyle/>
          <a:p>
            <a:pPr lvl="0" algn="ctr">
              <a:spcAft>
                <a:spcPts val="1200"/>
              </a:spcAft>
              <a:buSzPts val="3200"/>
            </a:pPr>
            <a:r>
              <a:rPr lang="en-US" sz="3600" b="1" dirty="0">
                <a:solidFill>
                  <a:schemeClr val="dk1"/>
                </a:solidFill>
                <a:latin typeface="Calibri" panose="020F0502020204030204" pitchFamily="34" charset="0"/>
                <a:cs typeface="Calibri" panose="020F0502020204030204" pitchFamily="34" charset="0"/>
              </a:rPr>
              <a:t>Research design</a:t>
            </a:r>
            <a:endParaRPr lang="en-US" sz="3600" dirty="0">
              <a:solidFill>
                <a:schemeClr val="dk1"/>
              </a:solidFill>
              <a:latin typeface="Calibri" panose="020F0502020204030204" pitchFamily="34" charset="0"/>
              <a:cs typeface="Calibri" panose="020F0502020204030204" pitchFamily="34" charset="0"/>
            </a:endParaRPr>
          </a:p>
          <a:p>
            <a:pPr lvl="0" algn="just">
              <a:spcAft>
                <a:spcPts val="1200"/>
              </a:spcAft>
              <a:buSzPts val="3200"/>
            </a:pPr>
            <a:r>
              <a:rPr lang="en-US" sz="3000" dirty="0">
                <a:solidFill>
                  <a:schemeClr val="dk1"/>
                </a:solidFill>
                <a:latin typeface="Calibri" panose="020F0502020204030204" pitchFamily="34" charset="0"/>
                <a:cs typeface="Calibri" panose="020F0502020204030204" pitchFamily="34" charset="0"/>
              </a:rPr>
              <a:t>The ACAP construct was used to analyze the dynamics of knowledge development and commitment as depicted on the research framework.</a:t>
            </a:r>
          </a:p>
        </p:txBody>
      </p:sp>
      <p:pic>
        <p:nvPicPr>
          <p:cNvPr id="21" name="Imagem 20" descr="Uma imagem contendo captura de tela&#10;&#10;Descrição gerada automaticamente">
            <a:extLst>
              <a:ext uri="{FF2B5EF4-FFF2-40B4-BE49-F238E27FC236}">
                <a16:creationId xmlns:a16="http://schemas.microsoft.com/office/drawing/2014/main" id="{1077B1ED-2A07-5845-B361-C886C4F16F57}"/>
              </a:ext>
            </a:extLst>
          </p:cNvPr>
          <p:cNvPicPr/>
          <p:nvPr/>
        </p:nvPicPr>
        <p:blipFill>
          <a:blip r:embed="rId5">
            <a:extLst>
              <a:ext uri="{28A0092B-C50C-407E-A947-70E740481C1C}">
                <a14:useLocalDpi xmlns:a14="http://schemas.microsoft.com/office/drawing/2010/main" val="0"/>
              </a:ext>
            </a:extLst>
          </a:blip>
          <a:stretch>
            <a:fillRect/>
          </a:stretch>
        </p:blipFill>
        <p:spPr>
          <a:xfrm>
            <a:off x="1535881" y="17834071"/>
            <a:ext cx="8833414" cy="4847473"/>
          </a:xfrm>
          <a:prstGeom prst="rect">
            <a:avLst/>
          </a:prstGeom>
        </p:spPr>
      </p:pic>
      <p:sp>
        <p:nvSpPr>
          <p:cNvPr id="23" name="Google Shape;87;p1">
            <a:extLst>
              <a:ext uri="{FF2B5EF4-FFF2-40B4-BE49-F238E27FC236}">
                <a16:creationId xmlns:a16="http://schemas.microsoft.com/office/drawing/2014/main" id="{8D9DC7F7-17B5-4F4E-A210-E989F330CA0C}"/>
              </a:ext>
            </a:extLst>
          </p:cNvPr>
          <p:cNvSpPr txBox="1"/>
          <p:nvPr/>
        </p:nvSpPr>
        <p:spPr>
          <a:xfrm>
            <a:off x="1653498" y="17973170"/>
            <a:ext cx="3656528" cy="692457"/>
          </a:xfrm>
          <a:prstGeom prst="rect">
            <a:avLst/>
          </a:prstGeom>
          <a:noFill/>
          <a:ln>
            <a:noFill/>
          </a:ln>
        </p:spPr>
        <p:txBody>
          <a:bodyPr spcFirstLastPara="1" wrap="square" lIns="91425" tIns="45700" rIns="91425" bIns="45700" anchor="t" anchorCtr="0">
            <a:spAutoFit/>
          </a:bodyPr>
          <a:lstStyle/>
          <a:p>
            <a:pPr lvl="0">
              <a:spcAft>
                <a:spcPts val="1800"/>
              </a:spcAft>
              <a:buSzPts val="3200"/>
            </a:pPr>
            <a:r>
              <a:rPr lang="en-US" sz="2400" dirty="0">
                <a:solidFill>
                  <a:schemeClr val="dk1"/>
                </a:solidFill>
                <a:latin typeface="Calibri" panose="020F0502020204030204" pitchFamily="34" charset="0"/>
                <a:cs typeface="Calibri" panose="020F0502020204030204" pitchFamily="34" charset="0"/>
              </a:rPr>
              <a:t>Research framework</a:t>
            </a:r>
            <a:endParaRPr lang="en-US" sz="2400" i="0" u="none" strike="noStrike" cap="none" dirty="0">
              <a:solidFill>
                <a:schemeClr val="dk1"/>
              </a:solidFill>
              <a:latin typeface="Arial"/>
              <a:ea typeface="Arial"/>
              <a:cs typeface="Arial"/>
              <a:sym typeface="Arial"/>
            </a:endParaRPr>
          </a:p>
        </p:txBody>
      </p:sp>
      <p:sp>
        <p:nvSpPr>
          <p:cNvPr id="24" name="Google Shape;87;p1">
            <a:extLst>
              <a:ext uri="{FF2B5EF4-FFF2-40B4-BE49-F238E27FC236}">
                <a16:creationId xmlns:a16="http://schemas.microsoft.com/office/drawing/2014/main" id="{B2636034-6FBD-474A-8945-3CE06A8621F6}"/>
              </a:ext>
            </a:extLst>
          </p:cNvPr>
          <p:cNvSpPr txBox="1"/>
          <p:nvPr/>
        </p:nvSpPr>
        <p:spPr>
          <a:xfrm>
            <a:off x="1016000" y="22736408"/>
            <a:ext cx="9865360" cy="6555600"/>
          </a:xfrm>
          <a:prstGeom prst="rect">
            <a:avLst/>
          </a:prstGeom>
          <a:noFill/>
          <a:ln>
            <a:noFill/>
          </a:ln>
        </p:spPr>
        <p:txBody>
          <a:bodyPr spcFirstLastPara="1" wrap="square" lIns="91425" tIns="45700" rIns="91425" bIns="45700" anchor="t" anchorCtr="0">
            <a:spAutoFit/>
          </a:bodyPr>
          <a:lstStyle/>
          <a:p>
            <a:pPr lvl="0" algn="just">
              <a:spcAft>
                <a:spcPts val="1200"/>
              </a:spcAft>
              <a:buSzPts val="3200"/>
            </a:pPr>
            <a:r>
              <a:rPr lang="en-US" sz="3000" noProof="1">
                <a:solidFill>
                  <a:schemeClr val="dk1"/>
                </a:solidFill>
                <a:latin typeface="Calibri" panose="020F0502020204030204" pitchFamily="34" charset="0"/>
                <a:cs typeface="Calibri" panose="020F0502020204030204" pitchFamily="34" charset="0"/>
              </a:rPr>
              <a:t>Through an in-depth case study with longitudinal and contextualist perspective, a qualitative research was applied in a Brazilian auto parts manufacturer with a long, rich and growing process of international commitment. The automotive sector was chosen due to its highly structured global value chain and current high volatility.</a:t>
            </a:r>
          </a:p>
          <a:p>
            <a:pPr algn="just">
              <a:spcAft>
                <a:spcPts val="1200"/>
              </a:spcAft>
              <a:buSzPts val="3200"/>
            </a:pPr>
            <a:r>
              <a:rPr lang="en-US" sz="3000" noProof="1">
                <a:solidFill>
                  <a:schemeClr val="dk1"/>
                </a:solidFill>
                <a:latin typeface="Calibri" panose="020F0502020204030204" pitchFamily="34" charset="0"/>
                <a:cs typeface="Calibri" panose="020F0502020204030204" pitchFamily="34" charset="0"/>
              </a:rPr>
              <a:t>Data were collected through semi-structured interviews and from company's internal and external sources. AtlasTI software was used for data organization and analysis. </a:t>
            </a:r>
          </a:p>
          <a:p>
            <a:pPr algn="just">
              <a:buSzPts val="3200"/>
            </a:pPr>
            <a:r>
              <a:rPr lang="en-US" sz="3000" noProof="1">
                <a:solidFill>
                  <a:schemeClr val="dk1"/>
                </a:solidFill>
                <a:latin typeface="Calibri" panose="020F0502020204030204" pitchFamily="34" charset="0"/>
                <a:cs typeface="Calibri" panose="020F0502020204030204" pitchFamily="34" charset="0"/>
              </a:rPr>
              <a:t>A chain of events and successive commitment decisions were organized in a timeline suggesting a relationship between knowledge absorption and the state variables in the Uppsala model.</a:t>
            </a:r>
          </a:p>
        </p:txBody>
      </p:sp>
      <p:pic>
        <p:nvPicPr>
          <p:cNvPr id="25" name="Imagem 24">
            <a:extLst>
              <a:ext uri="{FF2B5EF4-FFF2-40B4-BE49-F238E27FC236}">
                <a16:creationId xmlns:a16="http://schemas.microsoft.com/office/drawing/2014/main" id="{936F53BA-63C8-A440-A792-F04955A6C3FF}"/>
              </a:ext>
            </a:extLst>
          </p:cNvPr>
          <p:cNvPicPr/>
          <p:nvPr/>
        </p:nvPicPr>
        <p:blipFill>
          <a:blip r:embed="rId6">
            <a:extLst>
              <a:ext uri="{28A0092B-C50C-407E-A947-70E740481C1C}">
                <a14:useLocalDpi xmlns:a14="http://schemas.microsoft.com/office/drawing/2010/main" val="0"/>
              </a:ext>
            </a:extLst>
          </a:blip>
          <a:stretch>
            <a:fillRect/>
          </a:stretch>
        </p:blipFill>
        <p:spPr>
          <a:xfrm>
            <a:off x="11432275" y="7373582"/>
            <a:ext cx="12467490" cy="6433204"/>
          </a:xfrm>
          <a:prstGeom prst="rect">
            <a:avLst/>
          </a:prstGeom>
        </p:spPr>
      </p:pic>
      <p:sp>
        <p:nvSpPr>
          <p:cNvPr id="26" name="Google Shape;84;p1">
            <a:extLst>
              <a:ext uri="{FF2B5EF4-FFF2-40B4-BE49-F238E27FC236}">
                <a16:creationId xmlns:a16="http://schemas.microsoft.com/office/drawing/2014/main" id="{770C03A9-F013-E049-A9F8-4C04267B6D22}"/>
              </a:ext>
            </a:extLst>
          </p:cNvPr>
          <p:cNvSpPr txBox="1"/>
          <p:nvPr/>
        </p:nvSpPr>
        <p:spPr>
          <a:xfrm>
            <a:off x="11230594" y="13952098"/>
            <a:ext cx="12870852" cy="3954888"/>
          </a:xfrm>
          <a:prstGeom prst="rect">
            <a:avLst/>
          </a:prstGeom>
          <a:noFill/>
          <a:ln w="9525" cap="flat" cmpd="sng">
            <a:noFill/>
            <a:prstDash val="solid"/>
            <a:round/>
            <a:headEnd type="none" w="sm" len="sm"/>
            <a:tailEnd type="none" w="sm" len="sm"/>
          </a:ln>
        </p:spPr>
        <p:txBody>
          <a:bodyPr spcFirstLastPara="1" wrap="square" lIns="91425" tIns="45700" rIns="0" bIns="45700" anchor="t" anchorCtr="0">
            <a:spAutoFit/>
          </a:bodyPr>
          <a:lstStyle/>
          <a:p>
            <a:pPr lvl="0" algn="ctr">
              <a:spcAft>
                <a:spcPts val="1200"/>
              </a:spcAft>
              <a:buSzPts val="3200"/>
            </a:pPr>
            <a:r>
              <a:rPr lang="en-US" sz="3600" b="1" dirty="0">
                <a:solidFill>
                  <a:schemeClr val="dk1"/>
                </a:solidFill>
                <a:latin typeface="Calibri" panose="020F0502020204030204" pitchFamily="34" charset="0"/>
                <a:cs typeface="Calibri" panose="020F0502020204030204" pitchFamily="34" charset="0"/>
              </a:rPr>
              <a:t>Results and propositions</a:t>
            </a:r>
          </a:p>
          <a:p>
            <a:pPr lvl="0" algn="just">
              <a:spcAft>
                <a:spcPts val="1200"/>
              </a:spcAft>
              <a:buSzPts val="3200"/>
            </a:pPr>
            <a:r>
              <a:rPr lang="en-US" sz="3000" dirty="0">
                <a:solidFill>
                  <a:schemeClr val="dk1"/>
                </a:solidFill>
                <a:latin typeface="Calibri" panose="020F0502020204030204" pitchFamily="34" charset="0"/>
                <a:cs typeface="Calibri" panose="020F0502020204030204" pitchFamily="34" charset="0"/>
              </a:rPr>
              <a:t>This research contributes to further specify how knowledge development affects commitment to internationalization in different markets.</a:t>
            </a:r>
          </a:p>
          <a:p>
            <a:pPr lvl="0" algn="just">
              <a:spcAft>
                <a:spcPts val="1200"/>
              </a:spcAft>
              <a:buSzPts val="3200"/>
            </a:pPr>
            <a:r>
              <a:rPr lang="en-US" sz="3000" dirty="0">
                <a:solidFill>
                  <a:schemeClr val="dk1"/>
                </a:solidFill>
                <a:latin typeface="Calibri" panose="020F0502020204030204" pitchFamily="34" charset="0"/>
                <a:cs typeface="Calibri" panose="020F0502020204030204" pitchFamily="34" charset="0"/>
              </a:rPr>
              <a:t>This development, allowed the company to overcome the fragile institutional conditions of its home country. However, a path dependent process led to a loss of strategic flexibility, prompting a lock-in that compromises the firm´s position in the automotive global value chain. </a:t>
            </a:r>
          </a:p>
        </p:txBody>
      </p:sp>
      <p:sp>
        <p:nvSpPr>
          <p:cNvPr id="27" name="Google Shape;84;p1">
            <a:extLst>
              <a:ext uri="{FF2B5EF4-FFF2-40B4-BE49-F238E27FC236}">
                <a16:creationId xmlns:a16="http://schemas.microsoft.com/office/drawing/2014/main" id="{E6BB7A2E-9FA8-8B41-8276-B01E28DF8B96}"/>
              </a:ext>
            </a:extLst>
          </p:cNvPr>
          <p:cNvSpPr txBox="1"/>
          <p:nvPr/>
        </p:nvSpPr>
        <p:spPr>
          <a:xfrm>
            <a:off x="11313121" y="20699949"/>
            <a:ext cx="12870853" cy="3323946"/>
          </a:xfrm>
          <a:prstGeom prst="rect">
            <a:avLst/>
          </a:prstGeom>
          <a:noFill/>
          <a:ln w="9525" cap="flat" cmpd="sng">
            <a:noFill/>
            <a:prstDash val="solid"/>
            <a:round/>
            <a:headEnd type="none" w="sm" len="sm"/>
            <a:tailEnd type="none" w="sm" len="sm"/>
          </a:ln>
        </p:spPr>
        <p:txBody>
          <a:bodyPr spcFirstLastPara="1" wrap="square" lIns="91425" tIns="45700" rIns="0" bIns="45700" anchor="t" anchorCtr="0">
            <a:spAutoFit/>
          </a:bodyPr>
          <a:lstStyle/>
          <a:p>
            <a:pPr marL="889000" lvl="1" indent="-436563" algn="just">
              <a:spcAft>
                <a:spcPts val="1200"/>
              </a:spcAft>
              <a:buSzPts val="3200"/>
            </a:pPr>
            <a:r>
              <a:rPr lang="en-US" sz="3000" dirty="0">
                <a:solidFill>
                  <a:schemeClr val="dk1"/>
                </a:solidFill>
                <a:latin typeface="Calibri" panose="020F0502020204030204" pitchFamily="34" charset="0"/>
                <a:cs typeface="Calibri" panose="020F0502020204030204" pitchFamily="34" charset="0"/>
              </a:rPr>
              <a:t>1.	The higher the commitment of EMNE to knowledge-intensive value chains, the higher the development of exploitative technological innovation; </a:t>
            </a:r>
          </a:p>
          <a:p>
            <a:pPr marL="889000" lvl="1" indent="-436563" algn="just">
              <a:spcAft>
                <a:spcPts val="1200"/>
              </a:spcAft>
              <a:buSzPts val="3200"/>
            </a:pPr>
            <a:r>
              <a:rPr lang="en-US" sz="3000" dirty="0">
                <a:solidFill>
                  <a:schemeClr val="dk1"/>
                </a:solidFill>
                <a:latin typeface="Calibri" panose="020F0502020204030204" pitchFamily="34" charset="0"/>
                <a:cs typeface="Calibri" panose="020F0502020204030204" pitchFamily="34" charset="0"/>
              </a:rPr>
              <a:t>2.	The higher the commitment of EMNE to knowledge-intensive value chains, the lower the development of exploratory technological innovation;</a:t>
            </a:r>
          </a:p>
          <a:p>
            <a:pPr marL="889000" lvl="1" indent="-436563" algn="just">
              <a:spcAft>
                <a:spcPts val="1200"/>
              </a:spcAft>
              <a:buSzPts val="3200"/>
            </a:pPr>
            <a:r>
              <a:rPr lang="en-US" sz="3000" dirty="0">
                <a:solidFill>
                  <a:schemeClr val="dk1"/>
                </a:solidFill>
                <a:latin typeface="Calibri" panose="020F0502020204030204" pitchFamily="34" charset="0"/>
                <a:cs typeface="Calibri" panose="020F0502020204030204" pitchFamily="34" charset="0"/>
              </a:rPr>
              <a:t>3.	The commitment of EMNE occupying lower tiers in knowledge-intensive value chains is compromised under disruptive industry conditions. </a:t>
            </a:r>
          </a:p>
        </p:txBody>
      </p:sp>
      <p:pic>
        <p:nvPicPr>
          <p:cNvPr id="8" name="Imagem 7">
            <a:extLst>
              <a:ext uri="{FF2B5EF4-FFF2-40B4-BE49-F238E27FC236}">
                <a16:creationId xmlns:a16="http://schemas.microsoft.com/office/drawing/2014/main" id="{C8BEB17D-84AF-084F-A8A8-9A0DDBF75E46}"/>
              </a:ext>
            </a:extLst>
          </p:cNvPr>
          <p:cNvPicPr>
            <a:picLocks noChangeAspect="1"/>
          </p:cNvPicPr>
          <p:nvPr/>
        </p:nvPicPr>
        <p:blipFill>
          <a:blip r:embed="rId7"/>
          <a:srcRect/>
          <a:stretch/>
        </p:blipFill>
        <p:spPr>
          <a:xfrm>
            <a:off x="16035819" y="17589687"/>
            <a:ext cx="8188135" cy="3117848"/>
          </a:xfrm>
          <a:prstGeom prst="rect">
            <a:avLst/>
          </a:prstGeom>
        </p:spPr>
      </p:pic>
      <p:sp>
        <p:nvSpPr>
          <p:cNvPr id="30" name="Google Shape;84;p1">
            <a:extLst>
              <a:ext uri="{FF2B5EF4-FFF2-40B4-BE49-F238E27FC236}">
                <a16:creationId xmlns:a16="http://schemas.microsoft.com/office/drawing/2014/main" id="{569CDA9F-6CC2-9A4E-8758-CE862062AA9F}"/>
              </a:ext>
            </a:extLst>
          </p:cNvPr>
          <p:cNvSpPr txBox="1"/>
          <p:nvPr/>
        </p:nvSpPr>
        <p:spPr>
          <a:xfrm>
            <a:off x="11587163" y="19347775"/>
            <a:ext cx="4344781" cy="1169511"/>
          </a:xfrm>
          <a:prstGeom prst="rect">
            <a:avLst/>
          </a:prstGeom>
          <a:noFill/>
          <a:ln w="9525" cap="flat" cmpd="sng">
            <a:noFill/>
            <a:prstDash val="solid"/>
            <a:round/>
            <a:headEnd type="none" w="sm" len="sm"/>
            <a:tailEnd type="none" w="sm" len="sm"/>
          </a:ln>
        </p:spPr>
        <p:txBody>
          <a:bodyPr spcFirstLastPara="1" wrap="square" lIns="91425" tIns="45700" rIns="0" bIns="45700" anchor="t" anchorCtr="0">
            <a:spAutoFit/>
          </a:bodyPr>
          <a:lstStyle/>
          <a:p>
            <a:pPr marL="20638" lvl="1" algn="just">
              <a:spcAft>
                <a:spcPts val="1200"/>
              </a:spcAft>
              <a:buSzPts val="3200"/>
            </a:pPr>
            <a:r>
              <a:rPr lang="en-US" sz="3000" dirty="0">
                <a:solidFill>
                  <a:schemeClr val="dk1"/>
                </a:solidFill>
                <a:latin typeface="Calibri" panose="020F0502020204030204" pitchFamily="34" charset="0"/>
                <a:cs typeface="Calibri" panose="020F0502020204030204" pitchFamily="34" charset="0"/>
              </a:rPr>
              <a:t>Advancing from such lock-in state, we propose that:</a:t>
            </a:r>
          </a:p>
        </p:txBody>
      </p:sp>
      <p:sp>
        <p:nvSpPr>
          <p:cNvPr id="31" name="Google Shape;84;p1">
            <a:extLst>
              <a:ext uri="{FF2B5EF4-FFF2-40B4-BE49-F238E27FC236}">
                <a16:creationId xmlns:a16="http://schemas.microsoft.com/office/drawing/2014/main" id="{38334C42-A731-284C-A3D9-01FD0B709A20}"/>
              </a:ext>
            </a:extLst>
          </p:cNvPr>
          <p:cNvSpPr txBox="1"/>
          <p:nvPr/>
        </p:nvSpPr>
        <p:spPr>
          <a:xfrm rot="16200000">
            <a:off x="15280807" y="18608895"/>
            <a:ext cx="2314575" cy="615513"/>
          </a:xfrm>
          <a:prstGeom prst="rect">
            <a:avLst/>
          </a:prstGeom>
          <a:noFill/>
          <a:ln w="9525" cap="flat" cmpd="sng">
            <a:noFill/>
            <a:prstDash val="solid"/>
            <a:round/>
            <a:headEnd type="none" w="sm" len="sm"/>
            <a:tailEnd type="none" w="sm" len="sm"/>
          </a:ln>
        </p:spPr>
        <p:txBody>
          <a:bodyPr spcFirstLastPara="1" wrap="square" lIns="91425" tIns="45700" rIns="0" bIns="45700" anchor="t" anchorCtr="0">
            <a:spAutoFit/>
          </a:bodyPr>
          <a:lstStyle/>
          <a:p>
            <a:pPr marL="20638" lvl="1" algn="ctr">
              <a:spcAft>
                <a:spcPts val="1200"/>
              </a:spcAft>
              <a:buSzPts val="3200"/>
            </a:pPr>
            <a:r>
              <a:rPr lang="en-US" sz="1200" dirty="0">
                <a:solidFill>
                  <a:schemeClr val="dk1"/>
                </a:solidFill>
                <a:latin typeface="Calibri" panose="020F0502020204030204" pitchFamily="34" charset="0"/>
                <a:cs typeface="Calibri" panose="020F0502020204030204" pitchFamily="34" charset="0"/>
              </a:rPr>
              <a:t>Scope / range of variety (managerial discretion)</a:t>
            </a:r>
          </a:p>
        </p:txBody>
      </p:sp>
    </p:spTree>
  </p:cSld>
  <p:clrMapOvr>
    <a:masterClrMapping/>
  </p:clrMapOvr>
</p:sld>
</file>

<file path=ppt/theme/theme1.xml><?xml version="1.0" encoding="utf-8"?>
<a:theme xmlns:a="http://schemas.openxmlformats.org/drawingml/2006/main" name="Tema do Office">
  <a:themeElements>
    <a:clrScheme name="Tema do 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205</TotalTime>
  <Words>521</Words>
  <Application>Microsoft Office PowerPoint</Application>
  <PresentationFormat>Personalizar</PresentationFormat>
  <Paragraphs>30</Paragraphs>
  <Slides>1</Slides>
  <Notes>1</Notes>
  <HiddenSlides>0</HiddenSlides>
  <MMClips>0</MMClips>
  <ScaleCrop>false</ScaleCrop>
  <HeadingPairs>
    <vt:vector size="6" baseType="variant">
      <vt:variant>
        <vt:lpstr>Fontes usadas</vt:lpstr>
      </vt:variant>
      <vt:variant>
        <vt:i4>2</vt:i4>
      </vt:variant>
      <vt:variant>
        <vt:lpstr>Tema</vt:lpstr>
      </vt:variant>
      <vt:variant>
        <vt:i4>1</vt:i4>
      </vt:variant>
      <vt:variant>
        <vt:lpstr>Títulos de slides</vt:lpstr>
      </vt:variant>
      <vt:variant>
        <vt:i4>1</vt:i4>
      </vt:variant>
    </vt:vector>
  </HeadingPairs>
  <TitlesOfParts>
    <vt:vector size="4" baseType="lpstr">
      <vt:lpstr>Arial</vt:lpstr>
      <vt:lpstr>Calibri</vt:lpstr>
      <vt:lpstr>Tema do Office</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Isadora Siqueira Mafra</dc:creator>
  <cp:lastModifiedBy>Juniana da Cruz Pires</cp:lastModifiedBy>
  <cp:revision>78</cp:revision>
  <dcterms:created xsi:type="dcterms:W3CDTF">2018-08-06T17:07:20Z</dcterms:created>
  <dcterms:modified xsi:type="dcterms:W3CDTF">2020-03-02T11:42:00Z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0x0101009148F5A04DDD49CBA7127AADA5FB792B00AADE34325A8B49CDA8BB4DB53328F2140056F9E3BF4A60C24BB643953A8717F0E4</vt:lpwstr>
  </property>
  <property fmtid="{D5CDD505-2E9C-101B-9397-08002B2CF9AE}" pid="3" name="_dlc_DocIdItemGuid">
    <vt:lpwstr>debc4e73-1a8b-40b7-9cbb-d236fd631f52</vt:lpwstr>
  </property>
</Properties>
</file>